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99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5813" userDrawn="1">
          <p15:clr>
            <a:srgbClr val="A4A3A4"/>
          </p15:clr>
        </p15:guide>
        <p15:guide id="5" pos="2184" userDrawn="1">
          <p15:clr>
            <a:srgbClr val="A4A3A4"/>
          </p15:clr>
        </p15:guide>
        <p15:guide id="6" orient="horz" pos="3339" userDrawn="1">
          <p15:clr>
            <a:srgbClr val="A4A3A4"/>
          </p15:clr>
        </p15:guide>
        <p15:guide id="7" orient="horz" pos="26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B3B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6" y="198"/>
      </p:cViewPr>
      <p:guideLst>
        <p:guide orient="horz" pos="2160"/>
        <p:guide pos="3999"/>
        <p:guide pos="325"/>
        <p:guide pos="5813"/>
        <p:guide pos="2184"/>
        <p:guide orient="horz" pos="3339"/>
        <p:guide orient="horz" pos="26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69466-FAB5-4A91-A190-B0DDA8552C23}" type="datetimeFigureOut">
              <a:rPr lang="es-ES" smtClean="0"/>
              <a:t>13/09/2020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B75E2-D988-4976-A383-FED3B5B1CF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0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2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8B99E4-31FF-420B-A9E3-5AED82FF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0180" y="6547421"/>
            <a:ext cx="519752" cy="365125"/>
          </a:xfrm>
        </p:spPr>
        <p:txBody>
          <a:bodyPr/>
          <a:lstStyle>
            <a:lvl1pPr algn="l">
              <a:defRPr sz="1000"/>
            </a:lvl1pPr>
          </a:lstStyle>
          <a:p>
            <a:fld id="{8D9DAFFB-E7ED-409C-9266-160A900AF84E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99CD38-EF84-4915-ADEE-0F15DB033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290" y="6435627"/>
            <a:ext cx="722290" cy="3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4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5BDB291-1BF8-43F4-BCD7-F560D755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167315-1CA3-4783-9C8D-EFBC8B77B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B340E4-B84C-4AA0-8574-1A88E6BBA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12EC43-7085-48FC-A259-C37F25ACB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48CDBD-AB13-4E4C-ADAF-4F21AC262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DAFFB-E7ED-409C-9266-160A900AF84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439B9E3-24F5-4842-9937-11546A9072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-3165231" y="3165231"/>
            <a:ext cx="6858000" cy="5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2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C963CE8-9020-4135-83B9-5D6872EE4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49" y="1103924"/>
            <a:ext cx="10333616" cy="550516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AB96474-C470-4BAF-9993-DA0D964FEBA8}"/>
              </a:ext>
            </a:extLst>
          </p:cNvPr>
          <p:cNvSpPr txBox="1">
            <a:spLocks/>
          </p:cNvSpPr>
          <p:nvPr/>
        </p:nvSpPr>
        <p:spPr>
          <a:xfrm>
            <a:off x="3565698" y="142282"/>
            <a:ext cx="6040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Slide Rule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B319A23-AE91-4E8B-B54C-5B5731D2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49" y="317871"/>
            <a:ext cx="1929931" cy="4798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C1294F-F96C-423E-B1A7-37551D0B21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40" y="308757"/>
            <a:ext cx="1457797" cy="5197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8BD67B9-7FAB-4AC7-A532-E975790D58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68" y="3823818"/>
            <a:ext cx="722290" cy="3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2831283" y="144155"/>
            <a:ext cx="7034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 Examples</a:t>
            </a:r>
          </a:p>
        </p:txBody>
      </p:sp>
      <p:graphicFrame>
        <p:nvGraphicFramePr>
          <p:cNvPr id="3" name="Tabla 6">
            <a:extLst>
              <a:ext uri="{FF2B5EF4-FFF2-40B4-BE49-F238E27FC236}">
                <a16:creationId xmlns:a16="http://schemas.microsoft.com/office/drawing/2014/main" id="{95DCC9FD-3A55-440C-B41B-C2DC335DB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15555"/>
              </p:ext>
            </p:extLst>
          </p:nvPr>
        </p:nvGraphicFramePr>
        <p:xfrm>
          <a:off x="2284413" y="2515015"/>
          <a:ext cx="8127999" cy="308290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30810">
                  <a:extLst>
                    <a:ext uri="{9D8B030D-6E8A-4147-A177-3AD203B41FA5}">
                      <a16:colId xmlns:a16="http://schemas.microsoft.com/office/drawing/2014/main" val="3391469601"/>
                    </a:ext>
                  </a:extLst>
                </a:gridCol>
                <a:gridCol w="724830">
                  <a:extLst>
                    <a:ext uri="{9D8B030D-6E8A-4147-A177-3AD203B41FA5}">
                      <a16:colId xmlns:a16="http://schemas.microsoft.com/office/drawing/2014/main" val="1891163331"/>
                    </a:ext>
                  </a:extLst>
                </a:gridCol>
                <a:gridCol w="1857453">
                  <a:extLst>
                    <a:ext uri="{9D8B030D-6E8A-4147-A177-3AD203B41FA5}">
                      <a16:colId xmlns:a16="http://schemas.microsoft.com/office/drawing/2014/main" val="203818867"/>
                    </a:ext>
                  </a:extLst>
                </a:gridCol>
                <a:gridCol w="1857453">
                  <a:extLst>
                    <a:ext uri="{9D8B030D-6E8A-4147-A177-3AD203B41FA5}">
                      <a16:colId xmlns:a16="http://schemas.microsoft.com/office/drawing/2014/main" val="2686856014"/>
                    </a:ext>
                  </a:extLst>
                </a:gridCol>
                <a:gridCol w="1857453">
                  <a:extLst>
                    <a:ext uri="{9D8B030D-6E8A-4147-A177-3AD203B41FA5}">
                      <a16:colId xmlns:a16="http://schemas.microsoft.com/office/drawing/2014/main" val="671557706"/>
                    </a:ext>
                  </a:extLst>
                </a:gridCol>
              </a:tblGrid>
              <a:tr h="513817">
                <a:tc>
                  <a:txBody>
                    <a:bodyPr/>
                    <a:lstStyle/>
                    <a:p>
                      <a:r>
                        <a:rPr lang="en-US" noProof="0" dirty="0"/>
                        <a:t>Factor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Measurement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Correction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Result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9252"/>
                  </a:ext>
                </a:extLst>
              </a:tr>
              <a:tr h="513817">
                <a:tc>
                  <a:txBody>
                    <a:bodyPr/>
                    <a:lstStyle/>
                    <a:p>
                      <a:r>
                        <a:rPr lang="en-US" noProof="0" dirty="0"/>
                        <a:t>Temperature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Ct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30 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1.72 mm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29.99828 m</a:t>
                      </a:r>
                      <a:endParaRPr lang="en-US" noProof="0" dirty="0"/>
                    </a:p>
                  </a:txBody>
                  <a:tcPr anchor="ctr">
                    <a:lnR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386929"/>
                  </a:ext>
                </a:extLst>
              </a:tr>
              <a:tr h="513817">
                <a:tc>
                  <a:txBody>
                    <a:bodyPr/>
                    <a:lstStyle/>
                    <a:p>
                      <a:r>
                        <a:rPr lang="en-US" noProof="0" dirty="0"/>
                        <a:t>Tension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Cp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50 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7.6 mm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50.0076 m</a:t>
                      </a:r>
                      <a:endParaRPr lang="en-US" noProof="0" dirty="0"/>
                    </a:p>
                  </a:txBody>
                  <a:tcPr anchor="ctr">
                    <a:lnR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929501"/>
                  </a:ext>
                </a:extLst>
              </a:tr>
              <a:tr h="513817">
                <a:tc>
                  <a:txBody>
                    <a:bodyPr/>
                    <a:lstStyle/>
                    <a:p>
                      <a:r>
                        <a:rPr lang="en-US" noProof="0" dirty="0"/>
                        <a:t>Looseness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Cs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50 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18.1 mm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49.9819 m</a:t>
                      </a:r>
                      <a:endParaRPr lang="en-US" noProof="0" dirty="0"/>
                    </a:p>
                  </a:txBody>
                  <a:tcPr anchor="ctr">
                    <a:lnR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578261"/>
                  </a:ext>
                </a:extLst>
              </a:tr>
              <a:tr h="513817">
                <a:tc>
                  <a:txBody>
                    <a:bodyPr/>
                    <a:lstStyle/>
                    <a:p>
                      <a:r>
                        <a:rPr lang="en-US" noProof="0" dirty="0"/>
                        <a:t>Positive Tension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err="1"/>
                        <a:t>Pn</a:t>
                      </a:r>
                      <a:endParaRPr lang="en-US" noProof="0" dirty="0"/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30 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7.1 </a:t>
                      </a:r>
                      <a:r>
                        <a:rPr lang="en-US" noProof="0" dirty="0" err="1"/>
                        <a:t>kgf</a:t>
                      </a:r>
                      <a:endParaRPr lang="en-US" noProof="0" dirty="0"/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30 m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50112"/>
                  </a:ext>
                </a:extLst>
              </a:tr>
              <a:tr h="513817">
                <a:tc>
                  <a:txBody>
                    <a:bodyPr/>
                    <a:lstStyle/>
                    <a:p>
                      <a:r>
                        <a:rPr lang="en-US" noProof="0" dirty="0"/>
                        <a:t>Inclination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Ci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30 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1.05 m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28.95 m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115165"/>
                  </a:ext>
                </a:extLst>
              </a:tr>
            </a:tbl>
          </a:graphicData>
        </a:graphic>
      </p:graphicFrame>
      <p:sp>
        <p:nvSpPr>
          <p:cNvPr id="35" name="Rectángulo 34">
            <a:extLst>
              <a:ext uri="{FF2B5EF4-FFF2-40B4-BE49-F238E27FC236}">
                <a16:creationId xmlns:a16="http://schemas.microsoft.com/office/drawing/2014/main" id="{6E2CBE28-8200-46D3-AB74-75469C87DE61}"/>
              </a:ext>
            </a:extLst>
          </p:cNvPr>
          <p:cNvSpPr/>
          <p:nvPr/>
        </p:nvSpPr>
        <p:spPr>
          <a:xfrm>
            <a:off x="3684451" y="1500529"/>
            <a:ext cx="5327933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When the results are worth the effort?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3370FC-F449-4C2B-970D-522241D9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7197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3104600" y="144155"/>
            <a:ext cx="6487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 Standardization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7FFBA83-B3AB-4A70-82AE-698263B3C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362771"/>
              </p:ext>
            </p:extLst>
          </p:nvPr>
        </p:nvGraphicFramePr>
        <p:xfrm>
          <a:off x="1449656" y="1502112"/>
          <a:ext cx="9800184" cy="4148184"/>
        </p:xfrm>
        <a:graphic>
          <a:graphicData uri="http://schemas.openxmlformats.org/drawingml/2006/table">
            <a:tbl>
              <a:tblPr firstRow="1" firstCol="1" bandRow="1"/>
              <a:tblGrid>
                <a:gridCol w="3088890">
                  <a:extLst>
                    <a:ext uri="{9D8B030D-6E8A-4147-A177-3AD203B41FA5}">
                      <a16:colId xmlns:a16="http://schemas.microsoft.com/office/drawing/2014/main" val="44147000"/>
                    </a:ext>
                  </a:extLst>
                </a:gridCol>
                <a:gridCol w="1572322">
                  <a:extLst>
                    <a:ext uri="{9D8B030D-6E8A-4147-A177-3AD203B41FA5}">
                      <a16:colId xmlns:a16="http://schemas.microsoft.com/office/drawing/2014/main" val="1004324507"/>
                    </a:ext>
                  </a:extLst>
                </a:gridCol>
                <a:gridCol w="1081669">
                  <a:extLst>
                    <a:ext uri="{9D8B030D-6E8A-4147-A177-3AD203B41FA5}">
                      <a16:colId xmlns:a16="http://schemas.microsoft.com/office/drawing/2014/main" val="3072649634"/>
                    </a:ext>
                  </a:extLst>
                </a:gridCol>
                <a:gridCol w="2210689">
                  <a:extLst>
                    <a:ext uri="{9D8B030D-6E8A-4147-A177-3AD203B41FA5}">
                      <a16:colId xmlns:a16="http://schemas.microsoft.com/office/drawing/2014/main" val="2347506620"/>
                    </a:ext>
                  </a:extLst>
                </a:gridCol>
                <a:gridCol w="1846614">
                  <a:extLst>
                    <a:ext uri="{9D8B030D-6E8A-4147-A177-3AD203B41FA5}">
                      <a16:colId xmlns:a16="http://schemas.microsoft.com/office/drawing/2014/main" val="2622108258"/>
                    </a:ext>
                  </a:extLst>
                </a:gridCol>
              </a:tblGrid>
              <a:tr h="3716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Front Side</a:t>
                      </a:r>
                      <a:endParaRPr lang="en-US" sz="1800" noProof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noProof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Back Side</a:t>
                      </a:r>
                      <a:endParaRPr lang="en-US" sz="1800" noProof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182053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Scale Name 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Scale Type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Scale Name 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Scale Type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982340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-Ci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(shifted)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3154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800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436112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+Cp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 (shifted)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±Ct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 (shifted)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189325"/>
                  </a:ext>
                </a:extLst>
              </a:tr>
              <a:tr h="397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Tension (P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=2kg)/(P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=10kg)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B* (shifted)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&lt;20ºC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/&gt;20ºC)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BI*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85587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2/3BI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042567"/>
                  </a:ext>
                </a:extLst>
              </a:tr>
              <a:tr h="405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F1  - 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F2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BI  - 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2/3BI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h.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ℓ.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15173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257561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-Cs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8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(shifted)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(P</a:t>
                      </a:r>
                      <a:r>
                        <a:rPr lang="en-US" sz="1800" baseline="-25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=2kg)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28625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“A + D” (shifted)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733201"/>
                  </a:ext>
                </a:extLst>
              </a:tr>
              <a:tr h="37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Pn (P</a:t>
                      </a:r>
                      <a:r>
                        <a:rPr lang="en-US" sz="1800" baseline="-25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=10kg)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“A + D” (</a:t>
                      </a:r>
                      <a:r>
                        <a:rPr lang="en-US" sz="1800" noProof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shifted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90083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453F26E-3BB6-456C-8A85-8EE40517E14E}"/>
              </a:ext>
            </a:extLst>
          </p:cNvPr>
          <p:cNvSpPr/>
          <p:nvPr/>
        </p:nvSpPr>
        <p:spPr>
          <a:xfrm>
            <a:off x="5201882" y="5685980"/>
            <a:ext cx="2294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(*: with special numbering)</a:t>
            </a:r>
            <a:endParaRPr lang="en-US" sz="14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AA02919-9201-49EB-97E8-F461A7CA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160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3876451" y="144155"/>
            <a:ext cx="4943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Rule Dating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599FE48-433C-4B6A-B209-09CDDFADF70E}"/>
              </a:ext>
            </a:extLst>
          </p:cNvPr>
          <p:cNvSpPr/>
          <p:nvPr/>
        </p:nvSpPr>
        <p:spPr>
          <a:xfrm>
            <a:off x="828451" y="1347178"/>
            <a:ext cx="4536370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Yamayo Webpage History Key Milestones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6406616-FBAA-4E5A-B536-4A56DF73FACB}"/>
              </a:ext>
            </a:extLst>
          </p:cNvPr>
          <p:cNvSpPr/>
          <p:nvPr/>
        </p:nvSpPr>
        <p:spPr>
          <a:xfrm>
            <a:off x="6593631" y="1355143"/>
            <a:ext cx="529727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Slide Rule Possible Milestones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E2E4E66-833D-4B64-AC1D-414D5D6B67A1}"/>
              </a:ext>
            </a:extLst>
          </p:cNvPr>
          <p:cNvSpPr/>
          <p:nvPr/>
        </p:nvSpPr>
        <p:spPr>
          <a:xfrm>
            <a:off x="6593630" y="3908198"/>
            <a:ext cx="5297273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Possible end of slide rule commercialization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31BF29B-CD66-4DCA-9B79-22DCC3A78B91}"/>
              </a:ext>
            </a:extLst>
          </p:cNvPr>
          <p:cNvSpPr/>
          <p:nvPr/>
        </p:nvSpPr>
        <p:spPr>
          <a:xfrm>
            <a:off x="6593629" y="1838711"/>
            <a:ext cx="5297273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possible starting of slide rule usage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557D3CF-1109-45A4-AF2C-F93AEE72FA50}"/>
              </a:ext>
            </a:extLst>
          </p:cNvPr>
          <p:cNvSpPr/>
          <p:nvPr/>
        </p:nvSpPr>
        <p:spPr>
          <a:xfrm>
            <a:off x="6593629" y="2482849"/>
            <a:ext cx="5297273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Possible starting of model slide rule design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52ED8A8-C54B-4971-824A-B92D8B155CE4}"/>
              </a:ext>
            </a:extLst>
          </p:cNvPr>
          <p:cNvSpPr/>
          <p:nvPr/>
        </p:nvSpPr>
        <p:spPr>
          <a:xfrm>
            <a:off x="6593628" y="5045567"/>
            <a:ext cx="5297273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Specimen first possible year of manufacture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4D4EB85-1834-40E0-AF32-DE0708C1EFCE}"/>
              </a:ext>
            </a:extLst>
          </p:cNvPr>
          <p:cNvSpPr/>
          <p:nvPr/>
        </p:nvSpPr>
        <p:spPr>
          <a:xfrm>
            <a:off x="6593628" y="3202095"/>
            <a:ext cx="5297273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Specimen last possible year of manufacture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684FF78-0E77-4B33-89B1-3E529F0274CA}"/>
              </a:ext>
            </a:extLst>
          </p:cNvPr>
          <p:cNvSpPr/>
          <p:nvPr/>
        </p:nvSpPr>
        <p:spPr>
          <a:xfrm>
            <a:off x="6593627" y="3552695"/>
            <a:ext cx="5297273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Possible end of slide rule ordering to Fuji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74A437-2430-4293-BE73-CBE460D6839F}"/>
              </a:ext>
            </a:extLst>
          </p:cNvPr>
          <p:cNvSpPr/>
          <p:nvPr/>
        </p:nvSpPr>
        <p:spPr>
          <a:xfrm>
            <a:off x="828451" y="1861923"/>
            <a:ext cx="5078506" cy="313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1959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Approved factory for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steel tape with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JIS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labeling</a:t>
            </a:r>
            <a:endParaRPr lang="es-E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90DD665-8AEC-41B4-B0B0-837CF4C6DD00}"/>
              </a:ext>
            </a:extLst>
          </p:cNvPr>
          <p:cNvSpPr/>
          <p:nvPr/>
        </p:nvSpPr>
        <p:spPr>
          <a:xfrm>
            <a:off x="828451" y="2220330"/>
            <a:ext cx="5267549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1966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Stylon tape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commercialization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1968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Silver tape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commercialization</a:t>
            </a:r>
            <a:endParaRPr lang="es-ES" sz="16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2881578-C302-4CF7-A688-69889A3F7043}"/>
              </a:ext>
            </a:extLst>
          </p:cNvPr>
          <p:cNvSpPr/>
          <p:nvPr/>
        </p:nvSpPr>
        <p:spPr>
          <a:xfrm>
            <a:off x="828451" y="2871537"/>
            <a:ext cx="824265" cy="313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1972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endParaRPr lang="es-E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9013083-6E7F-44C0-A7B2-4CC02D3D9943}"/>
              </a:ext>
            </a:extLst>
          </p:cNvPr>
          <p:cNvSpPr/>
          <p:nvPr/>
        </p:nvSpPr>
        <p:spPr>
          <a:xfrm>
            <a:off x="828451" y="3224397"/>
            <a:ext cx="4912883" cy="313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1988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Head office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moved from Nihonbashi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Adachi</a:t>
            </a:r>
            <a:endParaRPr lang="es-E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E4FEB29-C546-4030-8C4B-E8CC79675B6A}"/>
              </a:ext>
            </a:extLst>
          </p:cNvPr>
          <p:cNvSpPr/>
          <p:nvPr/>
        </p:nvSpPr>
        <p:spPr>
          <a:xfrm>
            <a:off x="828451" y="3584156"/>
            <a:ext cx="4724370" cy="313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1989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Release of ready-to-use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surveyor calculator</a:t>
            </a:r>
            <a:endParaRPr lang="es-E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956198B-DDF1-4F0F-9C05-38185F0496EA}"/>
              </a:ext>
            </a:extLst>
          </p:cNvPr>
          <p:cNvSpPr/>
          <p:nvPr/>
        </p:nvSpPr>
        <p:spPr>
          <a:xfrm>
            <a:off x="828451" y="3942561"/>
            <a:ext cx="4754828" cy="313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1990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Stylon, Million, Pro Series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full model change</a:t>
            </a:r>
            <a:endParaRPr lang="es-E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6E6D5A4-6D67-4DF7-9139-5BFDE9DB5873}"/>
              </a:ext>
            </a:extLst>
          </p:cNvPr>
          <p:cNvSpPr/>
          <p:nvPr/>
        </p:nvSpPr>
        <p:spPr>
          <a:xfrm>
            <a:off x="828451" y="4610068"/>
            <a:ext cx="6096000" cy="367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Slide Rule Manual Data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2D155A2-0BF5-4469-AC7A-C6BF7A48BCB4}"/>
              </a:ext>
            </a:extLst>
          </p:cNvPr>
          <p:cNvSpPr/>
          <p:nvPr/>
        </p:nvSpPr>
        <p:spPr>
          <a:xfrm>
            <a:off x="828451" y="5062195"/>
            <a:ext cx="6096000" cy="3366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…”The above table was standardized in February 1972”…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7075C2B-267A-4F6E-9811-878C83230CF6}"/>
              </a:ext>
            </a:extLst>
          </p:cNvPr>
          <p:cNvSpPr/>
          <p:nvPr/>
        </p:nvSpPr>
        <p:spPr>
          <a:xfrm>
            <a:off x="828451" y="5479021"/>
            <a:ext cx="6096000" cy="3366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…”Head Office     … Nihonbashi Honcho”…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BFC8936-445D-448D-BA71-2CD6CE73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33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  <p:bldP spid="6" grpId="0"/>
      <p:bldP spid="7" grpId="0"/>
      <p:bldP spid="9" grpId="0"/>
      <p:bldP spid="22" grpId="0"/>
      <p:bldP spid="23" grpId="0"/>
      <p:bldP spid="24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B319A23-AE91-4E8B-B54C-5B5731D2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80" y="2031825"/>
            <a:ext cx="2912595" cy="724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5C1294F-F96C-423E-B1A7-37551D0B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41" y="5837079"/>
            <a:ext cx="1831942" cy="65314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4DB2E08-54E1-4345-B2D0-ADB50227E62D}"/>
              </a:ext>
            </a:extLst>
          </p:cNvPr>
          <p:cNvSpPr txBox="1">
            <a:spLocks/>
          </p:cNvSpPr>
          <p:nvPr/>
        </p:nvSpPr>
        <p:spPr>
          <a:xfrm>
            <a:off x="4136107" y="4314697"/>
            <a:ext cx="44246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1D9295-A382-4D4F-9561-602025CEED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392" y="896269"/>
            <a:ext cx="3004042" cy="300404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D988F2B-DAD4-4398-BEE1-C23B54579B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0751" y="1951224"/>
            <a:ext cx="3266616" cy="88532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A8714EA-7645-4659-830F-937E97D49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44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3ED1968B-2429-4D4B-BA3D-C32F985AD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306267"/>
            <a:ext cx="11676062" cy="22216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51E0D3-D014-4C37-97E8-56FFA8FA1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3978264"/>
            <a:ext cx="11676062" cy="229592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4269157" y="188760"/>
            <a:ext cx="415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Specimen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2467B01-7F25-4818-83FF-9961F47E3B8E}"/>
              </a:ext>
            </a:extLst>
          </p:cNvPr>
          <p:cNvSpPr txBox="1">
            <a:spLocks/>
          </p:cNvSpPr>
          <p:nvPr/>
        </p:nvSpPr>
        <p:spPr>
          <a:xfrm>
            <a:off x="5898013" y="988604"/>
            <a:ext cx="901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 1201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733EA72-610A-4F6E-9C00-C1BED3225357}"/>
              </a:ext>
            </a:extLst>
          </p:cNvPr>
          <p:cNvGrpSpPr/>
          <p:nvPr/>
        </p:nvGrpSpPr>
        <p:grpSpPr>
          <a:xfrm>
            <a:off x="2767051" y="3599314"/>
            <a:ext cx="6791092" cy="1619457"/>
            <a:chOff x="2767051" y="3599314"/>
            <a:chExt cx="6791092" cy="1619457"/>
          </a:xfrm>
        </p:grpSpPr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6006DE94-2422-4274-A724-1AED12B8E685}"/>
                </a:ext>
              </a:extLst>
            </p:cNvPr>
            <p:cNvCxnSpPr>
              <a:cxnSpLocks/>
            </p:cNvCxnSpPr>
            <p:nvPr/>
          </p:nvCxnSpPr>
          <p:spPr>
            <a:xfrm>
              <a:off x="2767051" y="3668751"/>
              <a:ext cx="0" cy="155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A32B3663-E39A-4400-8F16-D9F6CC818343}"/>
                </a:ext>
              </a:extLst>
            </p:cNvPr>
            <p:cNvCxnSpPr>
              <a:cxnSpLocks/>
            </p:cNvCxnSpPr>
            <p:nvPr/>
          </p:nvCxnSpPr>
          <p:spPr>
            <a:xfrm>
              <a:off x="9558143" y="3668751"/>
              <a:ext cx="0" cy="155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24AB823C-6474-4797-B1F1-625038DFFF25}"/>
                </a:ext>
              </a:extLst>
            </p:cNvPr>
            <p:cNvCxnSpPr>
              <a:cxnSpLocks/>
            </p:cNvCxnSpPr>
            <p:nvPr/>
          </p:nvCxnSpPr>
          <p:spPr>
            <a:xfrm>
              <a:off x="2767051" y="3869473"/>
              <a:ext cx="6791092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50AE1E9-2D28-4665-9FE9-DEF78706B225}"/>
                </a:ext>
              </a:extLst>
            </p:cNvPr>
            <p:cNvSpPr txBox="1">
              <a:spLocks/>
            </p:cNvSpPr>
            <p:nvPr/>
          </p:nvSpPr>
          <p:spPr>
            <a:xfrm>
              <a:off x="5509156" y="3599314"/>
              <a:ext cx="16562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 cm (7.9 inches)</a:t>
              </a:r>
            </a:p>
          </p:txBody>
        </p:sp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44A058-2736-4D95-BB34-3F6443E4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1D236-2637-4AF0-890B-8AB4E4F027E6}"/>
              </a:ext>
            </a:extLst>
          </p:cNvPr>
          <p:cNvSpPr txBox="1">
            <a:spLocks/>
          </p:cNvSpPr>
          <p:nvPr/>
        </p:nvSpPr>
        <p:spPr>
          <a:xfrm>
            <a:off x="5378669" y="6439157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32.4 cm (12 ¾ inches)</a:t>
            </a:r>
          </a:p>
        </p:txBody>
      </p:sp>
    </p:spTree>
    <p:extLst>
      <p:ext uri="{BB962C8B-B14F-4D97-AF65-F5344CB8AC3E}">
        <p14:creationId xmlns:p14="http://schemas.microsoft.com/office/powerpoint/2010/main" val="35451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3ED1968B-2429-4D4B-BA3D-C32F985AD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44601" r="21521" b="34820"/>
          <a:stretch/>
        </p:blipFill>
        <p:spPr>
          <a:xfrm>
            <a:off x="747359" y="2971347"/>
            <a:ext cx="5382090" cy="149516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4423047" y="188760"/>
            <a:ext cx="3850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09C900A-CFA1-4F08-A0B4-1C3A7EBB8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38539"/>
              </p:ext>
            </p:extLst>
          </p:nvPr>
        </p:nvGraphicFramePr>
        <p:xfrm>
          <a:off x="6748400" y="1840155"/>
          <a:ext cx="4882322" cy="3780063"/>
        </p:xfrm>
        <a:graphic>
          <a:graphicData uri="http://schemas.openxmlformats.org/drawingml/2006/table">
            <a:tbl>
              <a:tblPr firstRow="1" firstCol="1" bandRow="1"/>
              <a:tblGrid>
                <a:gridCol w="2663010">
                  <a:extLst>
                    <a:ext uri="{9D8B030D-6E8A-4147-A177-3AD203B41FA5}">
                      <a16:colId xmlns:a16="http://schemas.microsoft.com/office/drawing/2014/main" val="827478486"/>
                    </a:ext>
                  </a:extLst>
                </a:gridCol>
                <a:gridCol w="2219312">
                  <a:extLst>
                    <a:ext uri="{9D8B030D-6E8A-4147-A177-3AD203B41FA5}">
                      <a16:colId xmlns:a16="http://schemas.microsoft.com/office/drawing/2014/main" val="3021795433"/>
                    </a:ext>
                  </a:extLst>
                </a:gridCol>
              </a:tblGrid>
              <a:tr h="54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（ステンレス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テープ</a:t>
                      </a: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）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(Stainless </a:t>
                      </a: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tape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020111"/>
                  </a:ext>
                </a:extLst>
              </a:tr>
              <a:tr h="54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（ステンレス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パン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ド</a:t>
                      </a: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）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(Stainless </a:t>
                      </a: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band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992102"/>
                  </a:ext>
                </a:extLst>
              </a:tr>
              <a:tr h="54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（スチール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テープ</a:t>
                      </a: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）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(Steel </a:t>
                      </a: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tape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750764"/>
                  </a:ext>
                </a:extLst>
              </a:tr>
              <a:tr h="54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（スチール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バンド</a:t>
                      </a:r>
                      <a:r>
                        <a:rPr lang="es-ES" sz="1800"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）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(Steel </a:t>
                      </a: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band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036857"/>
                  </a:ext>
                </a:extLst>
              </a:tr>
              <a:tr h="54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（シルバー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テープ</a:t>
                      </a: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）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(Silver </a:t>
                      </a: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tape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31322"/>
                  </a:ext>
                </a:extLst>
              </a:tr>
              <a:tr h="54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（タフ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テープ</a:t>
                      </a: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）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(Tough </a:t>
                      </a: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tape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887088"/>
                  </a:ext>
                </a:extLst>
              </a:tr>
              <a:tr h="54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（スチロン</a:t>
                      </a:r>
                      <a:r>
                        <a:rPr lang="es-ES" sz="180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テープ</a:t>
                      </a: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Arial" panose="020B0604020202020204" pitchFamily="34" charset="0"/>
                          <a:cs typeface="MS Gothic" panose="020B0609070205080204" pitchFamily="49" charset="-128"/>
                        </a:rPr>
                        <a:t>）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(Stylon 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tape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71755" marB="7175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285807"/>
                  </a:ext>
                </a:extLst>
              </a:tr>
            </a:tbl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F664AB4-879B-48A9-BF90-635820B8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988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4509612" y="188760"/>
            <a:ext cx="3677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Measuring…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9F754CA-615E-42F7-B0E0-B220717DA7EC}"/>
              </a:ext>
            </a:extLst>
          </p:cNvPr>
          <p:cNvGrpSpPr/>
          <p:nvPr/>
        </p:nvGrpSpPr>
        <p:grpSpPr>
          <a:xfrm>
            <a:off x="10110800" y="1237566"/>
            <a:ext cx="1592372" cy="1070937"/>
            <a:chOff x="7925598" y="2991036"/>
            <a:chExt cx="3429388" cy="230640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FBA8C66-6F61-436F-85BF-099F7B26E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2842" y="5194550"/>
              <a:ext cx="635446" cy="89433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28B8F33F-88D0-4BFC-A5AA-935F767162EF}"/>
                </a:ext>
              </a:extLst>
            </p:cNvPr>
            <p:cNvGrpSpPr/>
            <p:nvPr/>
          </p:nvGrpSpPr>
          <p:grpSpPr>
            <a:xfrm>
              <a:off x="7925598" y="2991036"/>
              <a:ext cx="3429388" cy="2306406"/>
              <a:chOff x="7925598" y="2962461"/>
              <a:chExt cx="3429388" cy="2306406"/>
            </a:xfrm>
          </p:grpSpPr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id="{3E2BD9EA-5BD2-4BBC-A7B4-D00900EFAF0F}"/>
                  </a:ext>
                </a:extLst>
              </p:cNvPr>
              <p:cNvSpPr/>
              <p:nvPr/>
            </p:nvSpPr>
            <p:spPr>
              <a:xfrm rot="1198302" flipH="1">
                <a:off x="8625219" y="4298816"/>
                <a:ext cx="285473" cy="88333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Rectángulo: esquinas redondeadas 16">
                <a:extLst>
                  <a:ext uri="{FF2B5EF4-FFF2-40B4-BE49-F238E27FC236}">
                    <a16:creationId xmlns:a16="http://schemas.microsoft.com/office/drawing/2014/main" id="{60CA1867-47A2-414B-B9F3-E75F261DAC3B}"/>
                  </a:ext>
                </a:extLst>
              </p:cNvPr>
              <p:cNvSpPr/>
              <p:nvPr/>
            </p:nvSpPr>
            <p:spPr>
              <a:xfrm rot="667938" flipH="1">
                <a:off x="8800559" y="3733969"/>
                <a:ext cx="285473" cy="761241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" name="Rectángulo: esquinas redondeadas 18">
                <a:extLst>
                  <a:ext uri="{FF2B5EF4-FFF2-40B4-BE49-F238E27FC236}">
                    <a16:creationId xmlns:a16="http://schemas.microsoft.com/office/drawing/2014/main" id="{99A225E4-B3FE-48D0-BFF3-BDA15A3BC505}"/>
                  </a:ext>
                </a:extLst>
              </p:cNvPr>
              <p:cNvSpPr/>
              <p:nvPr/>
            </p:nvSpPr>
            <p:spPr>
              <a:xfrm rot="16200000" flipH="1">
                <a:off x="10474909" y="4337052"/>
                <a:ext cx="400284" cy="1359870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" name="Rectángulo: esquinas redondeadas 21">
                <a:extLst>
                  <a:ext uri="{FF2B5EF4-FFF2-40B4-BE49-F238E27FC236}">
                    <a16:creationId xmlns:a16="http://schemas.microsoft.com/office/drawing/2014/main" id="{0F102381-CAF6-4A4E-9D09-FC40281938C1}"/>
                  </a:ext>
                </a:extLst>
              </p:cNvPr>
              <p:cNvSpPr/>
              <p:nvPr/>
            </p:nvSpPr>
            <p:spPr>
              <a:xfrm rot="1259077" flipH="1">
                <a:off x="10108479" y="4191275"/>
                <a:ext cx="400284" cy="985315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4AAA29B0-4BC0-47A5-9C7D-189F551EDD6B}"/>
                  </a:ext>
                </a:extLst>
              </p:cNvPr>
              <p:cNvSpPr/>
              <p:nvPr/>
            </p:nvSpPr>
            <p:spPr>
              <a:xfrm flipH="1">
                <a:off x="7925598" y="3064648"/>
                <a:ext cx="804533" cy="80453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24" name="Grupo 23">
                <a:extLst>
                  <a:ext uri="{FF2B5EF4-FFF2-40B4-BE49-F238E27FC236}">
                    <a16:creationId xmlns:a16="http://schemas.microsoft.com/office/drawing/2014/main" id="{46152EFB-2A85-474B-BDB1-714077284D72}"/>
                  </a:ext>
                </a:extLst>
              </p:cNvPr>
              <p:cNvGrpSpPr/>
              <p:nvPr/>
            </p:nvGrpSpPr>
            <p:grpSpPr>
              <a:xfrm rot="20106177">
                <a:off x="9198106" y="2962461"/>
                <a:ext cx="1342032" cy="1810614"/>
                <a:chOff x="9224109" y="2664183"/>
                <a:chExt cx="1342032" cy="1810614"/>
              </a:xfrm>
            </p:grpSpPr>
            <p:sp>
              <p:nvSpPr>
                <p:cNvPr id="29" name="Rectángulo: esquinas redondeadas 28">
                  <a:extLst>
                    <a:ext uri="{FF2B5EF4-FFF2-40B4-BE49-F238E27FC236}">
                      <a16:creationId xmlns:a16="http://schemas.microsoft.com/office/drawing/2014/main" id="{E2B36B69-EEBD-497E-8BC6-21DA98782CFC}"/>
                    </a:ext>
                  </a:extLst>
                </p:cNvPr>
                <p:cNvSpPr/>
                <p:nvPr/>
              </p:nvSpPr>
              <p:spPr>
                <a:xfrm rot="19193639" flipH="1">
                  <a:off x="9224109" y="2664183"/>
                  <a:ext cx="796006" cy="1627681"/>
                </a:xfrm>
                <a:prstGeom prst="roundRect">
                  <a:avLst>
                    <a:gd name="adj" fmla="val 3957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Rectángulo: esquinas redondeadas 29">
                  <a:extLst>
                    <a:ext uri="{FF2B5EF4-FFF2-40B4-BE49-F238E27FC236}">
                      <a16:creationId xmlns:a16="http://schemas.microsoft.com/office/drawing/2014/main" id="{1628AB9C-6EC9-457D-9F67-101EA16CCA11}"/>
                    </a:ext>
                  </a:extLst>
                </p:cNvPr>
                <p:cNvSpPr/>
                <p:nvPr/>
              </p:nvSpPr>
              <p:spPr>
                <a:xfrm rot="19193639" flipH="1">
                  <a:off x="9770135" y="3768706"/>
                  <a:ext cx="796006" cy="706091"/>
                </a:xfrm>
                <a:prstGeom prst="roundRect">
                  <a:avLst>
                    <a:gd name="adj" fmla="val 39577"/>
                  </a:avLst>
                </a:prstGeom>
                <a:solidFill>
                  <a:srgbClr val="283F19"/>
                </a:solidFill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1" name="Diagrama de flujo: proceso 30">
                  <a:extLst>
                    <a:ext uri="{FF2B5EF4-FFF2-40B4-BE49-F238E27FC236}">
                      <a16:creationId xmlns:a16="http://schemas.microsoft.com/office/drawing/2014/main" id="{67121BDB-3AB1-4849-A76D-B09EE3DC30C6}"/>
                    </a:ext>
                  </a:extLst>
                </p:cNvPr>
                <p:cNvSpPr/>
                <p:nvPr/>
              </p:nvSpPr>
              <p:spPr>
                <a:xfrm rot="19206358" flipH="1">
                  <a:off x="9664255" y="3801053"/>
                  <a:ext cx="800907" cy="400285"/>
                </a:xfrm>
                <a:prstGeom prst="flowChartProcess">
                  <a:avLst/>
                </a:prstGeom>
                <a:solidFill>
                  <a:srgbClr val="283F19"/>
                </a:solidFill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5" name="Rectángulo: esquinas redondeadas 24">
                <a:extLst>
                  <a:ext uri="{FF2B5EF4-FFF2-40B4-BE49-F238E27FC236}">
                    <a16:creationId xmlns:a16="http://schemas.microsoft.com/office/drawing/2014/main" id="{2A108D7F-0411-40B7-8F68-0C5FBD7F86D6}"/>
                  </a:ext>
                </a:extLst>
              </p:cNvPr>
              <p:cNvSpPr/>
              <p:nvPr/>
            </p:nvSpPr>
            <p:spPr>
              <a:xfrm rot="594008" flipH="1">
                <a:off x="8923784" y="3882364"/>
                <a:ext cx="285473" cy="761241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56A56489-F369-4484-A141-60650234A7C5}"/>
                  </a:ext>
                </a:extLst>
              </p:cNvPr>
              <p:cNvSpPr/>
              <p:nvPr/>
            </p:nvSpPr>
            <p:spPr>
              <a:xfrm rot="20156094" flipH="1">
                <a:off x="9472369" y="4033526"/>
                <a:ext cx="400284" cy="1232342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2D5347B5-B9A5-436E-8049-07D39CA84F78}"/>
                  </a:ext>
                </a:extLst>
              </p:cNvPr>
              <p:cNvSpPr/>
              <p:nvPr/>
            </p:nvSpPr>
            <p:spPr>
              <a:xfrm rot="5862299" flipH="1">
                <a:off x="9615963" y="3823395"/>
                <a:ext cx="400284" cy="956119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9684BA3D-0C40-4005-9E29-0E34A912B45E}"/>
                  </a:ext>
                </a:extLst>
              </p:cNvPr>
              <p:cNvSpPr/>
              <p:nvPr/>
            </p:nvSpPr>
            <p:spPr>
              <a:xfrm rot="1874806" flipH="1">
                <a:off x="8709188" y="4385537"/>
                <a:ext cx="285473" cy="88333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4F57B839-56C7-4F74-AE47-EBECA497109A}"/>
              </a:ext>
            </a:extLst>
          </p:cNvPr>
          <p:cNvGrpSpPr/>
          <p:nvPr/>
        </p:nvGrpSpPr>
        <p:grpSpPr>
          <a:xfrm>
            <a:off x="949066" y="1229409"/>
            <a:ext cx="9416457" cy="1069543"/>
            <a:chOff x="99928" y="2983900"/>
            <a:chExt cx="20279616" cy="2303407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1EFD7D69-D0EC-4FAA-86BF-7C42F9DF3761}"/>
                </a:ext>
              </a:extLst>
            </p:cNvPr>
            <p:cNvSpPr/>
            <p:nvPr/>
          </p:nvSpPr>
          <p:spPr>
            <a:xfrm>
              <a:off x="2426576" y="5097781"/>
              <a:ext cx="17952968" cy="148519"/>
            </a:xfrm>
            <a:custGeom>
              <a:avLst/>
              <a:gdLst>
                <a:gd name="connsiteX0" fmla="*/ 0 w 4442460"/>
                <a:gd name="connsiteY0" fmla="*/ 0 h 114300"/>
                <a:gd name="connsiteX1" fmla="*/ 4442460 w 4442460"/>
                <a:gd name="connsiteY1" fmla="*/ 114300 h 114300"/>
                <a:gd name="connsiteX0" fmla="*/ 0 w 4442460"/>
                <a:gd name="connsiteY0" fmla="*/ 0 h 114300"/>
                <a:gd name="connsiteX1" fmla="*/ 4442460 w 4442460"/>
                <a:gd name="connsiteY1" fmla="*/ 114300 h 114300"/>
                <a:gd name="connsiteX0" fmla="*/ 0 w 4442460"/>
                <a:gd name="connsiteY0" fmla="*/ 0 h 114300"/>
                <a:gd name="connsiteX1" fmla="*/ 4442460 w 4442460"/>
                <a:gd name="connsiteY1" fmla="*/ 114300 h 114300"/>
                <a:gd name="connsiteX0" fmla="*/ 0 w 4442460"/>
                <a:gd name="connsiteY0" fmla="*/ 0 h 133375"/>
                <a:gd name="connsiteX1" fmla="*/ 4442460 w 4442460"/>
                <a:gd name="connsiteY1" fmla="*/ 114300 h 133375"/>
                <a:gd name="connsiteX0" fmla="*/ 0 w 4442460"/>
                <a:gd name="connsiteY0" fmla="*/ 0 h 148647"/>
                <a:gd name="connsiteX1" fmla="*/ 425870 w 4442460"/>
                <a:gd name="connsiteY1" fmla="*/ 94014 h 148647"/>
                <a:gd name="connsiteX2" fmla="*/ 4442460 w 4442460"/>
                <a:gd name="connsiteY2" fmla="*/ 114300 h 148647"/>
                <a:gd name="connsiteX0" fmla="*/ 0 w 4442460"/>
                <a:gd name="connsiteY0" fmla="*/ 0 h 114300"/>
                <a:gd name="connsiteX1" fmla="*/ 425870 w 4442460"/>
                <a:gd name="connsiteY1" fmla="*/ 94014 h 114300"/>
                <a:gd name="connsiteX2" fmla="*/ 4442460 w 4442460"/>
                <a:gd name="connsiteY2" fmla="*/ 114300 h 114300"/>
                <a:gd name="connsiteX0" fmla="*/ 0 w 4442460"/>
                <a:gd name="connsiteY0" fmla="*/ 0 h 115540"/>
                <a:gd name="connsiteX1" fmla="*/ 321561 w 4442460"/>
                <a:gd name="connsiteY1" fmla="*/ 101359 h 115540"/>
                <a:gd name="connsiteX2" fmla="*/ 4442460 w 4442460"/>
                <a:gd name="connsiteY2" fmla="*/ 114300 h 115540"/>
                <a:gd name="connsiteX0" fmla="*/ 0 w 4442460"/>
                <a:gd name="connsiteY0" fmla="*/ 0 h 114300"/>
                <a:gd name="connsiteX1" fmla="*/ 321561 w 4442460"/>
                <a:gd name="connsiteY1" fmla="*/ 101359 h 114300"/>
                <a:gd name="connsiteX2" fmla="*/ 4442460 w 4442460"/>
                <a:gd name="connsiteY2" fmla="*/ 114300 h 114300"/>
                <a:gd name="connsiteX0" fmla="*/ 0 w 4442460"/>
                <a:gd name="connsiteY0" fmla="*/ 0 h 114300"/>
                <a:gd name="connsiteX1" fmla="*/ 321561 w 4442460"/>
                <a:gd name="connsiteY1" fmla="*/ 101359 h 114300"/>
                <a:gd name="connsiteX2" fmla="*/ 4442460 w 4442460"/>
                <a:gd name="connsiteY2" fmla="*/ 114300 h 114300"/>
                <a:gd name="connsiteX0" fmla="*/ 0 w 4430290"/>
                <a:gd name="connsiteY0" fmla="*/ 0 h 108791"/>
                <a:gd name="connsiteX1" fmla="*/ 321561 w 4430290"/>
                <a:gd name="connsiteY1" fmla="*/ 101359 h 108791"/>
                <a:gd name="connsiteX2" fmla="*/ 4430290 w 4430290"/>
                <a:gd name="connsiteY2" fmla="*/ 108791 h 108791"/>
                <a:gd name="connsiteX0" fmla="*/ 0 w 9556283"/>
                <a:gd name="connsiteY0" fmla="*/ 0 h 124440"/>
                <a:gd name="connsiteX1" fmla="*/ 321561 w 9556283"/>
                <a:gd name="connsiteY1" fmla="*/ 101359 h 124440"/>
                <a:gd name="connsiteX2" fmla="*/ 9556283 w 9556283"/>
                <a:gd name="connsiteY2" fmla="*/ 124440 h 124440"/>
                <a:gd name="connsiteX0" fmla="*/ 0 w 9580049"/>
                <a:gd name="connsiteY0" fmla="*/ 0 h 105765"/>
                <a:gd name="connsiteX1" fmla="*/ 321561 w 9580049"/>
                <a:gd name="connsiteY1" fmla="*/ 101359 h 105765"/>
                <a:gd name="connsiteX2" fmla="*/ 9580049 w 9580049"/>
                <a:gd name="connsiteY2" fmla="*/ 105613 h 105765"/>
                <a:gd name="connsiteX0" fmla="*/ 0 w 9580049"/>
                <a:gd name="connsiteY0" fmla="*/ 0 h 111888"/>
                <a:gd name="connsiteX1" fmla="*/ 321561 w 9580049"/>
                <a:gd name="connsiteY1" fmla="*/ 101359 h 111888"/>
                <a:gd name="connsiteX2" fmla="*/ 9580049 w 9580049"/>
                <a:gd name="connsiteY2" fmla="*/ 111888 h 111888"/>
                <a:gd name="connsiteX0" fmla="*/ 0 w 12355644"/>
                <a:gd name="connsiteY0" fmla="*/ 0 h 103320"/>
                <a:gd name="connsiteX1" fmla="*/ 321561 w 12355644"/>
                <a:gd name="connsiteY1" fmla="*/ 101359 h 103320"/>
                <a:gd name="connsiteX2" fmla="*/ 12355644 w 12355644"/>
                <a:gd name="connsiteY2" fmla="*/ 90797 h 103320"/>
                <a:gd name="connsiteX0" fmla="*/ 0 w 12408060"/>
                <a:gd name="connsiteY0" fmla="*/ 0 h 114525"/>
                <a:gd name="connsiteX1" fmla="*/ 321561 w 12408060"/>
                <a:gd name="connsiteY1" fmla="*/ 101359 h 114525"/>
                <a:gd name="connsiteX2" fmla="*/ 12408060 w 12408060"/>
                <a:gd name="connsiteY2" fmla="*/ 114525 h 114525"/>
                <a:gd name="connsiteX0" fmla="*/ 0 w 13106951"/>
                <a:gd name="connsiteY0" fmla="*/ 0 h 114525"/>
                <a:gd name="connsiteX1" fmla="*/ 321561 w 13106951"/>
                <a:gd name="connsiteY1" fmla="*/ 101359 h 114525"/>
                <a:gd name="connsiteX2" fmla="*/ 13106951 w 13106951"/>
                <a:gd name="connsiteY2" fmla="*/ 114525 h 1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06951" h="114525">
                  <a:moveTo>
                    <a:pt x="0" y="0"/>
                  </a:moveTo>
                  <a:cubicBezTo>
                    <a:pt x="107187" y="33786"/>
                    <a:pt x="96157" y="82263"/>
                    <a:pt x="321561" y="101359"/>
                  </a:cubicBezTo>
                  <a:cubicBezTo>
                    <a:pt x="658728" y="109771"/>
                    <a:pt x="11803931" y="111985"/>
                    <a:pt x="13106951" y="114525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B0DFA56-24E7-4E7B-B8EC-46C30A8314C0}"/>
                </a:ext>
              </a:extLst>
            </p:cNvPr>
            <p:cNvGrpSpPr/>
            <p:nvPr/>
          </p:nvGrpSpPr>
          <p:grpSpPr>
            <a:xfrm>
              <a:off x="99928" y="2983900"/>
              <a:ext cx="3429388" cy="2303407"/>
              <a:chOff x="99928" y="2983900"/>
              <a:chExt cx="3429388" cy="2303407"/>
            </a:xfrm>
          </p:grpSpPr>
          <p:sp>
            <p:nvSpPr>
              <p:cNvPr id="34" name="Rectángulo: esquinas redondeadas 33">
                <a:extLst>
                  <a:ext uri="{FF2B5EF4-FFF2-40B4-BE49-F238E27FC236}">
                    <a16:creationId xmlns:a16="http://schemas.microsoft.com/office/drawing/2014/main" id="{3735B780-BDAD-4DF8-A3EA-24826CFFCA88}"/>
                  </a:ext>
                </a:extLst>
              </p:cNvPr>
              <p:cNvSpPr/>
              <p:nvPr/>
            </p:nvSpPr>
            <p:spPr>
              <a:xfrm rot="20172811">
                <a:off x="2550572" y="4386930"/>
                <a:ext cx="285473" cy="88333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" name="Rectángulo: esquinas redondeadas 34">
                <a:extLst>
                  <a:ext uri="{FF2B5EF4-FFF2-40B4-BE49-F238E27FC236}">
                    <a16:creationId xmlns:a16="http://schemas.microsoft.com/office/drawing/2014/main" id="{6BCD6DD9-72DF-4A98-A3F2-FD7C08AF2C7C}"/>
                  </a:ext>
                </a:extLst>
              </p:cNvPr>
              <p:cNvSpPr/>
              <p:nvPr/>
            </p:nvSpPr>
            <p:spPr>
              <a:xfrm rot="20932062">
                <a:off x="2349832" y="3822083"/>
                <a:ext cx="285473" cy="761241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" name="Rectángulo: esquinas redondeadas 35">
                <a:extLst>
                  <a:ext uri="{FF2B5EF4-FFF2-40B4-BE49-F238E27FC236}">
                    <a16:creationId xmlns:a16="http://schemas.microsoft.com/office/drawing/2014/main" id="{99846D02-F848-43CA-8F91-752F315D047C}"/>
                  </a:ext>
                </a:extLst>
              </p:cNvPr>
              <p:cNvSpPr/>
              <p:nvPr/>
            </p:nvSpPr>
            <p:spPr>
              <a:xfrm rot="5400000">
                <a:off x="579721" y="4358491"/>
                <a:ext cx="400284" cy="1359870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" name="Rectángulo: esquinas redondeadas 36">
                <a:extLst>
                  <a:ext uri="{FF2B5EF4-FFF2-40B4-BE49-F238E27FC236}">
                    <a16:creationId xmlns:a16="http://schemas.microsoft.com/office/drawing/2014/main" id="{5A4CE9E6-C866-4561-A01F-9B6943820E83}"/>
                  </a:ext>
                </a:extLst>
              </p:cNvPr>
              <p:cNvSpPr/>
              <p:nvPr/>
            </p:nvSpPr>
            <p:spPr>
              <a:xfrm rot="20340923">
                <a:off x="946151" y="4212714"/>
                <a:ext cx="400284" cy="985315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7051BFC0-3A36-45A7-B908-DAB1662340E2}"/>
                  </a:ext>
                </a:extLst>
              </p:cNvPr>
              <p:cNvSpPr/>
              <p:nvPr/>
            </p:nvSpPr>
            <p:spPr>
              <a:xfrm>
                <a:off x="2724783" y="3124187"/>
                <a:ext cx="804533" cy="80453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9" name="Grupo 38">
                <a:extLst>
                  <a:ext uri="{FF2B5EF4-FFF2-40B4-BE49-F238E27FC236}">
                    <a16:creationId xmlns:a16="http://schemas.microsoft.com/office/drawing/2014/main" id="{0B825467-FF5F-4F85-BA75-F19BA1FDBE40}"/>
                  </a:ext>
                </a:extLst>
              </p:cNvPr>
              <p:cNvGrpSpPr/>
              <p:nvPr/>
            </p:nvGrpSpPr>
            <p:grpSpPr>
              <a:xfrm rot="1493823" flipH="1">
                <a:off x="914776" y="2983900"/>
                <a:ext cx="1342032" cy="1810614"/>
                <a:chOff x="9224109" y="2664183"/>
                <a:chExt cx="1342032" cy="1810614"/>
              </a:xfrm>
              <a:solidFill>
                <a:srgbClr val="283F19"/>
              </a:solidFill>
            </p:grpSpPr>
            <p:sp>
              <p:nvSpPr>
                <p:cNvPr id="45" name="Rectángulo: esquinas redondeadas 44">
                  <a:extLst>
                    <a:ext uri="{FF2B5EF4-FFF2-40B4-BE49-F238E27FC236}">
                      <a16:creationId xmlns:a16="http://schemas.microsoft.com/office/drawing/2014/main" id="{A903A2C1-099D-47F5-B6F8-A9665D574E9F}"/>
                    </a:ext>
                  </a:extLst>
                </p:cNvPr>
                <p:cNvSpPr/>
                <p:nvPr/>
              </p:nvSpPr>
              <p:spPr>
                <a:xfrm rot="19193639" flipH="1">
                  <a:off x="9224109" y="2664183"/>
                  <a:ext cx="796006" cy="1627681"/>
                </a:xfrm>
                <a:prstGeom prst="roundRect">
                  <a:avLst>
                    <a:gd name="adj" fmla="val 3957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6" name="Rectángulo: esquinas redondeadas 45">
                  <a:extLst>
                    <a:ext uri="{FF2B5EF4-FFF2-40B4-BE49-F238E27FC236}">
                      <a16:creationId xmlns:a16="http://schemas.microsoft.com/office/drawing/2014/main" id="{4FBF308C-07D7-4974-A2A9-7E8CAD49B424}"/>
                    </a:ext>
                  </a:extLst>
                </p:cNvPr>
                <p:cNvSpPr/>
                <p:nvPr/>
              </p:nvSpPr>
              <p:spPr>
                <a:xfrm rot="19193639" flipH="1">
                  <a:off x="9770135" y="3768706"/>
                  <a:ext cx="796006" cy="706091"/>
                </a:xfrm>
                <a:prstGeom prst="roundRect">
                  <a:avLst>
                    <a:gd name="adj" fmla="val 39577"/>
                  </a:avLst>
                </a:prstGeom>
                <a:grpFill/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" name="Diagrama de flujo: proceso 46">
                  <a:extLst>
                    <a:ext uri="{FF2B5EF4-FFF2-40B4-BE49-F238E27FC236}">
                      <a16:creationId xmlns:a16="http://schemas.microsoft.com/office/drawing/2014/main" id="{D87A8317-1B43-4B15-8EB3-684333AF9DB5}"/>
                    </a:ext>
                  </a:extLst>
                </p:cNvPr>
                <p:cNvSpPr/>
                <p:nvPr/>
              </p:nvSpPr>
              <p:spPr>
                <a:xfrm rot="19206358" flipH="1">
                  <a:off x="9664255" y="3801053"/>
                  <a:ext cx="800907" cy="400285"/>
                </a:xfrm>
                <a:prstGeom prst="flowChartProcess">
                  <a:avLst/>
                </a:prstGeom>
                <a:grpFill/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39940F4B-20EB-44A9-900D-95A513CD3B2D}"/>
                  </a:ext>
                </a:extLst>
              </p:cNvPr>
              <p:cNvSpPr/>
              <p:nvPr/>
            </p:nvSpPr>
            <p:spPr>
              <a:xfrm rot="1443906">
                <a:off x="1582261" y="4054965"/>
                <a:ext cx="400284" cy="1232342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id="{02C514D7-9B8C-4797-91C5-1E20FDC87518}"/>
                  </a:ext>
                </a:extLst>
              </p:cNvPr>
              <p:cNvSpPr/>
              <p:nvPr/>
            </p:nvSpPr>
            <p:spPr>
              <a:xfrm rot="15737701">
                <a:off x="1438667" y="3844834"/>
                <a:ext cx="400284" cy="956119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47A02260-E4EE-41EA-8816-4FC34B25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577563">
                <a:off x="1700721" y="4111592"/>
                <a:ext cx="1029085" cy="1029085"/>
              </a:xfrm>
              <a:prstGeom prst="rect">
                <a:avLst/>
              </a:prstGeom>
            </p:spPr>
          </p:pic>
          <p:sp>
            <p:nvSpPr>
              <p:cNvPr id="43" name="Rectángulo: esquinas redondeadas 42">
                <a:extLst>
                  <a:ext uri="{FF2B5EF4-FFF2-40B4-BE49-F238E27FC236}">
                    <a16:creationId xmlns:a16="http://schemas.microsoft.com/office/drawing/2014/main" id="{DEDB3BC4-0182-493A-8A7E-26D3B1366184}"/>
                  </a:ext>
                </a:extLst>
              </p:cNvPr>
              <p:cNvSpPr/>
              <p:nvPr/>
            </p:nvSpPr>
            <p:spPr>
              <a:xfrm rot="5400000">
                <a:off x="2010324" y="3236779"/>
                <a:ext cx="285473" cy="761241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" name="Rectángulo: esquinas redondeadas 43">
                <a:extLst>
                  <a:ext uri="{FF2B5EF4-FFF2-40B4-BE49-F238E27FC236}">
                    <a16:creationId xmlns:a16="http://schemas.microsoft.com/office/drawing/2014/main" id="{BB656049-BF04-4A0A-8E39-AA752BD026A3}"/>
                  </a:ext>
                </a:extLst>
              </p:cNvPr>
              <p:cNvSpPr/>
              <p:nvPr/>
            </p:nvSpPr>
            <p:spPr>
              <a:xfrm rot="20511535">
                <a:off x="1804430" y="3451488"/>
                <a:ext cx="285473" cy="88333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9AB77528-C0D7-4A94-BE43-D658EBC8E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991"/>
          <a:stretch/>
        </p:blipFill>
        <p:spPr>
          <a:xfrm>
            <a:off x="5036190" y="2590365"/>
            <a:ext cx="2624445" cy="542925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F323AA77-13A9-4AFB-ACA0-9CDB29EE9DA7}"/>
              </a:ext>
            </a:extLst>
          </p:cNvPr>
          <p:cNvSpPr txBox="1">
            <a:spLocks/>
          </p:cNvSpPr>
          <p:nvPr/>
        </p:nvSpPr>
        <p:spPr>
          <a:xfrm>
            <a:off x="4527244" y="4765604"/>
            <a:ext cx="36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Nominal Conditions: 20 ºC, 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kgf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8C4B385-9A6E-4A40-9A36-81FE6BE75195}"/>
              </a:ext>
            </a:extLst>
          </p:cNvPr>
          <p:cNvGrpSpPr/>
          <p:nvPr/>
        </p:nvGrpSpPr>
        <p:grpSpPr>
          <a:xfrm>
            <a:off x="1210553" y="4374637"/>
            <a:ext cx="10441696" cy="2046569"/>
            <a:chOff x="1210553" y="4374637"/>
            <a:chExt cx="10441696" cy="2046569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DE32BCA2-AF67-446F-A2E0-213335260437}"/>
                </a:ext>
              </a:extLst>
            </p:cNvPr>
            <p:cNvGrpSpPr/>
            <p:nvPr/>
          </p:nvGrpSpPr>
          <p:grpSpPr>
            <a:xfrm>
              <a:off x="10520479" y="4502777"/>
              <a:ext cx="1131770" cy="1918429"/>
              <a:chOff x="9052088" y="1538413"/>
              <a:chExt cx="2267177" cy="3843021"/>
            </a:xfrm>
          </p:grpSpPr>
          <p:sp>
            <p:nvSpPr>
              <p:cNvPr id="85" name="Diagrama de flujo: proceso 84">
                <a:extLst>
                  <a:ext uri="{FF2B5EF4-FFF2-40B4-BE49-F238E27FC236}">
                    <a16:creationId xmlns:a16="http://schemas.microsoft.com/office/drawing/2014/main" id="{97B0347C-548D-4006-8F1A-107DB25148A8}"/>
                  </a:ext>
                </a:extLst>
              </p:cNvPr>
              <p:cNvSpPr/>
              <p:nvPr/>
            </p:nvSpPr>
            <p:spPr>
              <a:xfrm>
                <a:off x="9207500" y="3873500"/>
                <a:ext cx="850900" cy="1372504"/>
              </a:xfrm>
              <a:prstGeom prst="flowChartProcess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6" name="Diagrama de flujo: proceso 85">
                <a:extLst>
                  <a:ext uri="{FF2B5EF4-FFF2-40B4-BE49-F238E27FC236}">
                    <a16:creationId xmlns:a16="http://schemas.microsoft.com/office/drawing/2014/main" id="{8C061539-8BD3-4634-A272-B415CDE15063}"/>
                  </a:ext>
                </a:extLst>
              </p:cNvPr>
              <p:cNvSpPr/>
              <p:nvPr/>
            </p:nvSpPr>
            <p:spPr>
              <a:xfrm>
                <a:off x="9207500" y="3708400"/>
                <a:ext cx="850900" cy="165097"/>
              </a:xfrm>
              <a:prstGeom prst="flowChartProcess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7" name="Imagen 86">
                <a:extLst>
                  <a:ext uri="{FF2B5EF4-FFF2-40B4-BE49-F238E27FC236}">
                    <a16:creationId xmlns:a16="http://schemas.microsoft.com/office/drawing/2014/main" id="{5CC502CF-321B-4DDB-B66F-A24975E99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03567" y="3645150"/>
                <a:ext cx="635446" cy="89433"/>
              </a:xfrm>
              <a:prstGeom prst="rect">
                <a:avLst/>
              </a:prstGeom>
            </p:spPr>
          </p:pic>
          <p:grpSp>
            <p:nvGrpSpPr>
              <p:cNvPr id="88" name="Grupo 87">
                <a:extLst>
                  <a:ext uri="{FF2B5EF4-FFF2-40B4-BE49-F238E27FC236}">
                    <a16:creationId xmlns:a16="http://schemas.microsoft.com/office/drawing/2014/main" id="{13D4C7EE-092E-4DB0-A651-2E608B60B47B}"/>
                  </a:ext>
                </a:extLst>
              </p:cNvPr>
              <p:cNvGrpSpPr/>
              <p:nvPr/>
            </p:nvGrpSpPr>
            <p:grpSpPr>
              <a:xfrm>
                <a:off x="9052088" y="1538413"/>
                <a:ext cx="2267177" cy="3843021"/>
                <a:chOff x="9052088" y="1538413"/>
                <a:chExt cx="2267177" cy="3843021"/>
              </a:xfrm>
            </p:grpSpPr>
            <p:sp>
              <p:nvSpPr>
                <p:cNvPr id="89" name="Rectángulo: esquinas redondeadas 88">
                  <a:extLst>
                    <a:ext uri="{FF2B5EF4-FFF2-40B4-BE49-F238E27FC236}">
                      <a16:creationId xmlns:a16="http://schemas.microsoft.com/office/drawing/2014/main" id="{5FA2307D-1F2A-49B3-B9DE-AFD8AA9D7269}"/>
                    </a:ext>
                  </a:extLst>
                </p:cNvPr>
                <p:cNvSpPr/>
                <p:nvPr/>
              </p:nvSpPr>
              <p:spPr>
                <a:xfrm rot="1865879" flipH="1">
                  <a:off x="9475325" y="2850170"/>
                  <a:ext cx="285473" cy="8833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0" name="Rectángulo: esquinas redondeadas 89">
                  <a:extLst>
                    <a:ext uri="{FF2B5EF4-FFF2-40B4-BE49-F238E27FC236}">
                      <a16:creationId xmlns:a16="http://schemas.microsoft.com/office/drawing/2014/main" id="{C830CBC6-54BB-4B17-BBDF-E75BE0CE66FE}"/>
                    </a:ext>
                  </a:extLst>
                </p:cNvPr>
                <p:cNvSpPr/>
                <p:nvPr/>
              </p:nvSpPr>
              <p:spPr>
                <a:xfrm rot="1335515" flipH="1">
                  <a:off x="9735062" y="2390873"/>
                  <a:ext cx="285473" cy="7612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1" name="Rectángulo: esquinas redondeadas 90">
                  <a:extLst>
                    <a:ext uri="{FF2B5EF4-FFF2-40B4-BE49-F238E27FC236}">
                      <a16:creationId xmlns:a16="http://schemas.microsoft.com/office/drawing/2014/main" id="{6D848284-B59B-4C03-A122-E10430DDF434}"/>
                    </a:ext>
                  </a:extLst>
                </p:cNvPr>
                <p:cNvSpPr/>
                <p:nvPr/>
              </p:nvSpPr>
              <p:spPr>
                <a:xfrm rot="19036981" flipH="1">
                  <a:off x="10918981" y="4021564"/>
                  <a:ext cx="400284" cy="135987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83F19"/>
                </a:solidFill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2" name="Rectángulo: esquinas redondeadas 91">
                  <a:extLst>
                    <a:ext uri="{FF2B5EF4-FFF2-40B4-BE49-F238E27FC236}">
                      <a16:creationId xmlns:a16="http://schemas.microsoft.com/office/drawing/2014/main" id="{DEE0976C-B8A8-4BE2-9F3B-CB17396E7614}"/>
                    </a:ext>
                  </a:extLst>
                </p:cNvPr>
                <p:cNvSpPr/>
                <p:nvPr/>
              </p:nvSpPr>
              <p:spPr>
                <a:xfrm rot="935702" flipH="1">
                  <a:off x="10661392" y="3563054"/>
                  <a:ext cx="400284" cy="9853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83F19"/>
                </a:solidFill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3" name="Elipse 92">
                  <a:extLst>
                    <a:ext uri="{FF2B5EF4-FFF2-40B4-BE49-F238E27FC236}">
                      <a16:creationId xmlns:a16="http://schemas.microsoft.com/office/drawing/2014/main" id="{72197EE2-D7B9-4187-A602-C0F420C16159}"/>
                    </a:ext>
                  </a:extLst>
                </p:cNvPr>
                <p:cNvSpPr/>
                <p:nvPr/>
              </p:nvSpPr>
              <p:spPr>
                <a:xfrm flipH="1">
                  <a:off x="9052088" y="1538413"/>
                  <a:ext cx="804533" cy="804533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94" name="Grupo 93">
                  <a:extLst>
                    <a:ext uri="{FF2B5EF4-FFF2-40B4-BE49-F238E27FC236}">
                      <a16:creationId xmlns:a16="http://schemas.microsoft.com/office/drawing/2014/main" id="{2F3AA13E-B9E9-415D-BE82-501C36022F3A}"/>
                    </a:ext>
                  </a:extLst>
                </p:cNvPr>
                <p:cNvGrpSpPr/>
                <p:nvPr/>
              </p:nvGrpSpPr>
              <p:grpSpPr>
                <a:xfrm rot="435428">
                  <a:off x="9947998" y="2075888"/>
                  <a:ext cx="1342032" cy="1810614"/>
                  <a:chOff x="9224109" y="2664183"/>
                  <a:chExt cx="1342032" cy="1810614"/>
                </a:xfrm>
              </p:grpSpPr>
              <p:sp>
                <p:nvSpPr>
                  <p:cNvPr id="99" name="Rectángulo: esquinas redondeadas 98">
                    <a:extLst>
                      <a:ext uri="{FF2B5EF4-FFF2-40B4-BE49-F238E27FC236}">
                        <a16:creationId xmlns:a16="http://schemas.microsoft.com/office/drawing/2014/main" id="{37CB1DC4-88DC-4A6E-803B-C3362FBBCDDF}"/>
                      </a:ext>
                    </a:extLst>
                  </p:cNvPr>
                  <p:cNvSpPr/>
                  <p:nvPr/>
                </p:nvSpPr>
                <p:spPr>
                  <a:xfrm rot="19193639" flipH="1">
                    <a:off x="9224109" y="2664183"/>
                    <a:ext cx="796006" cy="1627681"/>
                  </a:xfrm>
                  <a:prstGeom prst="roundRect">
                    <a:avLst>
                      <a:gd name="adj" fmla="val 39577"/>
                    </a:avLst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0" name="Rectángulo: esquinas redondeadas 99">
                    <a:extLst>
                      <a:ext uri="{FF2B5EF4-FFF2-40B4-BE49-F238E27FC236}">
                        <a16:creationId xmlns:a16="http://schemas.microsoft.com/office/drawing/2014/main" id="{0BFC2F8F-E56B-4F97-897D-978B18A3CC1F}"/>
                      </a:ext>
                    </a:extLst>
                  </p:cNvPr>
                  <p:cNvSpPr/>
                  <p:nvPr/>
                </p:nvSpPr>
                <p:spPr>
                  <a:xfrm rot="19193639" flipH="1">
                    <a:off x="9770135" y="3768706"/>
                    <a:ext cx="796006" cy="706091"/>
                  </a:xfrm>
                  <a:prstGeom prst="roundRect">
                    <a:avLst>
                      <a:gd name="adj" fmla="val 39577"/>
                    </a:avLst>
                  </a:prstGeom>
                  <a:solidFill>
                    <a:srgbClr val="283F19"/>
                  </a:solidFill>
                  <a:ln>
                    <a:solidFill>
                      <a:srgbClr val="283F1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1" name="Diagrama de flujo: proceso 100">
                    <a:extLst>
                      <a:ext uri="{FF2B5EF4-FFF2-40B4-BE49-F238E27FC236}">
                        <a16:creationId xmlns:a16="http://schemas.microsoft.com/office/drawing/2014/main" id="{0FDDD9A1-0F88-43E2-88BF-19392F905F40}"/>
                      </a:ext>
                    </a:extLst>
                  </p:cNvPr>
                  <p:cNvSpPr/>
                  <p:nvPr/>
                </p:nvSpPr>
                <p:spPr>
                  <a:xfrm rot="19206358" flipH="1">
                    <a:off x="9664255" y="3801053"/>
                    <a:ext cx="800907" cy="400285"/>
                  </a:xfrm>
                  <a:prstGeom prst="flowChartProcess">
                    <a:avLst/>
                  </a:prstGeom>
                  <a:solidFill>
                    <a:srgbClr val="283F19"/>
                  </a:solidFill>
                  <a:ln>
                    <a:solidFill>
                      <a:srgbClr val="283F1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95" name="Rectángulo: esquinas redondeadas 94">
                  <a:extLst>
                    <a:ext uri="{FF2B5EF4-FFF2-40B4-BE49-F238E27FC236}">
                      <a16:creationId xmlns:a16="http://schemas.microsoft.com/office/drawing/2014/main" id="{DA1B3CEC-C4CE-4C05-B211-9DEBC40F3791}"/>
                    </a:ext>
                  </a:extLst>
                </p:cNvPr>
                <p:cNvSpPr/>
                <p:nvPr/>
              </p:nvSpPr>
              <p:spPr>
                <a:xfrm rot="928578" flipH="1">
                  <a:off x="9852483" y="2453090"/>
                  <a:ext cx="285473" cy="76124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6" name="Rectángulo: esquinas redondeadas 95">
                  <a:extLst>
                    <a:ext uri="{FF2B5EF4-FFF2-40B4-BE49-F238E27FC236}">
                      <a16:creationId xmlns:a16="http://schemas.microsoft.com/office/drawing/2014/main" id="{589889AC-7608-48A5-9282-F03478EC4913}"/>
                    </a:ext>
                  </a:extLst>
                </p:cNvPr>
                <p:cNvSpPr/>
                <p:nvPr/>
              </p:nvSpPr>
              <p:spPr>
                <a:xfrm rot="21402582" flipH="1">
                  <a:off x="9993433" y="4021935"/>
                  <a:ext cx="400284" cy="12323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83F19"/>
                </a:solidFill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7" name="Rectángulo: esquinas redondeadas 96">
                  <a:extLst>
                    <a:ext uri="{FF2B5EF4-FFF2-40B4-BE49-F238E27FC236}">
                      <a16:creationId xmlns:a16="http://schemas.microsoft.com/office/drawing/2014/main" id="{57A41CD5-41FB-46D1-BE5E-404C79DC5CB7}"/>
                    </a:ext>
                  </a:extLst>
                </p:cNvPr>
                <p:cNvSpPr/>
                <p:nvPr/>
              </p:nvSpPr>
              <p:spPr>
                <a:xfrm rot="2675875" flipH="1">
                  <a:off x="10229176" y="3465433"/>
                  <a:ext cx="400284" cy="9561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83F19"/>
                </a:solidFill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8" name="Rectángulo: esquinas redondeadas 97">
                  <a:extLst>
                    <a:ext uri="{FF2B5EF4-FFF2-40B4-BE49-F238E27FC236}">
                      <a16:creationId xmlns:a16="http://schemas.microsoft.com/office/drawing/2014/main" id="{A9B10724-37BF-4341-A1B2-A558A2CCDA4F}"/>
                    </a:ext>
                  </a:extLst>
                </p:cNvPr>
                <p:cNvSpPr/>
                <p:nvPr/>
              </p:nvSpPr>
              <p:spPr>
                <a:xfrm rot="2411383" flipH="1">
                  <a:off x="9549009" y="2892601"/>
                  <a:ext cx="285473" cy="8833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102" name="Grupo 101">
              <a:extLst>
                <a:ext uri="{FF2B5EF4-FFF2-40B4-BE49-F238E27FC236}">
                  <a16:creationId xmlns:a16="http://schemas.microsoft.com/office/drawing/2014/main" id="{E8BF7FC3-BA73-4153-A93D-8F8F486666F5}"/>
                </a:ext>
              </a:extLst>
            </p:cNvPr>
            <p:cNvGrpSpPr/>
            <p:nvPr/>
          </p:nvGrpSpPr>
          <p:grpSpPr>
            <a:xfrm>
              <a:off x="1210553" y="4374637"/>
              <a:ext cx="9386798" cy="1989444"/>
              <a:chOff x="826328" y="1251324"/>
              <a:chExt cx="18924081" cy="4010782"/>
            </a:xfrm>
          </p:grpSpPr>
          <p:sp>
            <p:nvSpPr>
              <p:cNvPr id="103" name="Diagrama de flujo: proceso 102">
                <a:extLst>
                  <a:ext uri="{FF2B5EF4-FFF2-40B4-BE49-F238E27FC236}">
                    <a16:creationId xmlns:a16="http://schemas.microsoft.com/office/drawing/2014/main" id="{5CA90535-0405-4335-B570-2303E042CE2F}"/>
                  </a:ext>
                </a:extLst>
              </p:cNvPr>
              <p:cNvSpPr/>
              <p:nvPr/>
            </p:nvSpPr>
            <p:spPr>
              <a:xfrm>
                <a:off x="2133600" y="3873500"/>
                <a:ext cx="850900" cy="1372504"/>
              </a:xfrm>
              <a:prstGeom prst="flowChartProcess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" name="Diagrama de flujo: proceso 103">
                <a:extLst>
                  <a:ext uri="{FF2B5EF4-FFF2-40B4-BE49-F238E27FC236}">
                    <a16:creationId xmlns:a16="http://schemas.microsoft.com/office/drawing/2014/main" id="{C09BB5E5-0080-48F4-AE5B-01D25BE68E41}"/>
                  </a:ext>
                </a:extLst>
              </p:cNvPr>
              <p:cNvSpPr/>
              <p:nvPr/>
            </p:nvSpPr>
            <p:spPr>
              <a:xfrm>
                <a:off x="2133600" y="3708400"/>
                <a:ext cx="850900" cy="165097"/>
              </a:xfrm>
              <a:prstGeom prst="flowChartProcess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" name="Forma libre: forma 104">
                <a:extLst>
                  <a:ext uri="{FF2B5EF4-FFF2-40B4-BE49-F238E27FC236}">
                    <a16:creationId xmlns:a16="http://schemas.microsoft.com/office/drawing/2014/main" id="{CE39C810-CD0C-4CE5-975D-52748DB35037}"/>
                  </a:ext>
                </a:extLst>
              </p:cNvPr>
              <p:cNvSpPr/>
              <p:nvPr/>
            </p:nvSpPr>
            <p:spPr>
              <a:xfrm>
                <a:off x="2509918" y="3562672"/>
                <a:ext cx="17240491" cy="831522"/>
              </a:xfrm>
              <a:custGeom>
                <a:avLst/>
                <a:gdLst>
                  <a:gd name="connsiteX0" fmla="*/ 0 w 4442460"/>
                  <a:gd name="connsiteY0" fmla="*/ 0 h 114300"/>
                  <a:gd name="connsiteX1" fmla="*/ 4442460 w 4442460"/>
                  <a:gd name="connsiteY1" fmla="*/ 114300 h 114300"/>
                  <a:gd name="connsiteX0" fmla="*/ 0 w 4442460"/>
                  <a:gd name="connsiteY0" fmla="*/ 0 h 114300"/>
                  <a:gd name="connsiteX1" fmla="*/ 4442460 w 4442460"/>
                  <a:gd name="connsiteY1" fmla="*/ 114300 h 114300"/>
                  <a:gd name="connsiteX0" fmla="*/ 0 w 4442460"/>
                  <a:gd name="connsiteY0" fmla="*/ 0 h 114300"/>
                  <a:gd name="connsiteX1" fmla="*/ 4442460 w 4442460"/>
                  <a:gd name="connsiteY1" fmla="*/ 114300 h 114300"/>
                  <a:gd name="connsiteX0" fmla="*/ 0 w 4442460"/>
                  <a:gd name="connsiteY0" fmla="*/ 0 h 133375"/>
                  <a:gd name="connsiteX1" fmla="*/ 4442460 w 4442460"/>
                  <a:gd name="connsiteY1" fmla="*/ 114300 h 133375"/>
                  <a:gd name="connsiteX0" fmla="*/ 0 w 4442460"/>
                  <a:gd name="connsiteY0" fmla="*/ 0 h 148647"/>
                  <a:gd name="connsiteX1" fmla="*/ 425870 w 4442460"/>
                  <a:gd name="connsiteY1" fmla="*/ 94014 h 148647"/>
                  <a:gd name="connsiteX2" fmla="*/ 4442460 w 4442460"/>
                  <a:gd name="connsiteY2" fmla="*/ 114300 h 148647"/>
                  <a:gd name="connsiteX0" fmla="*/ 0 w 4442460"/>
                  <a:gd name="connsiteY0" fmla="*/ 0 h 114300"/>
                  <a:gd name="connsiteX1" fmla="*/ 425870 w 4442460"/>
                  <a:gd name="connsiteY1" fmla="*/ 94014 h 114300"/>
                  <a:gd name="connsiteX2" fmla="*/ 4442460 w 4442460"/>
                  <a:gd name="connsiteY2" fmla="*/ 114300 h 114300"/>
                  <a:gd name="connsiteX0" fmla="*/ 0 w 4442460"/>
                  <a:gd name="connsiteY0" fmla="*/ 0 h 115540"/>
                  <a:gd name="connsiteX1" fmla="*/ 321561 w 4442460"/>
                  <a:gd name="connsiteY1" fmla="*/ 101359 h 115540"/>
                  <a:gd name="connsiteX2" fmla="*/ 4442460 w 4442460"/>
                  <a:gd name="connsiteY2" fmla="*/ 114300 h 115540"/>
                  <a:gd name="connsiteX0" fmla="*/ 0 w 4442460"/>
                  <a:gd name="connsiteY0" fmla="*/ 0 h 114300"/>
                  <a:gd name="connsiteX1" fmla="*/ 321561 w 4442460"/>
                  <a:gd name="connsiteY1" fmla="*/ 101359 h 114300"/>
                  <a:gd name="connsiteX2" fmla="*/ 4442460 w 4442460"/>
                  <a:gd name="connsiteY2" fmla="*/ 114300 h 114300"/>
                  <a:gd name="connsiteX0" fmla="*/ 0 w 4442460"/>
                  <a:gd name="connsiteY0" fmla="*/ 0 h 114300"/>
                  <a:gd name="connsiteX1" fmla="*/ 321561 w 4442460"/>
                  <a:gd name="connsiteY1" fmla="*/ 101359 h 114300"/>
                  <a:gd name="connsiteX2" fmla="*/ 4442460 w 4442460"/>
                  <a:gd name="connsiteY2" fmla="*/ 114300 h 114300"/>
                  <a:gd name="connsiteX0" fmla="*/ 0 w 4430290"/>
                  <a:gd name="connsiteY0" fmla="*/ 0 h 108791"/>
                  <a:gd name="connsiteX1" fmla="*/ 321561 w 4430290"/>
                  <a:gd name="connsiteY1" fmla="*/ 101359 h 108791"/>
                  <a:gd name="connsiteX2" fmla="*/ 4430290 w 4430290"/>
                  <a:gd name="connsiteY2" fmla="*/ 108791 h 108791"/>
                  <a:gd name="connsiteX0" fmla="*/ 0 w 4930973"/>
                  <a:gd name="connsiteY0" fmla="*/ 0 h 138170"/>
                  <a:gd name="connsiteX1" fmla="*/ 321561 w 4930973"/>
                  <a:gd name="connsiteY1" fmla="*/ 101359 h 138170"/>
                  <a:gd name="connsiteX2" fmla="*/ 4930973 w 4930973"/>
                  <a:gd name="connsiteY2" fmla="*/ 138170 h 138170"/>
                  <a:gd name="connsiteX0" fmla="*/ 0 w 4893885"/>
                  <a:gd name="connsiteY0" fmla="*/ 0 h 111239"/>
                  <a:gd name="connsiteX1" fmla="*/ 321561 w 4893885"/>
                  <a:gd name="connsiteY1" fmla="*/ 101359 h 111239"/>
                  <a:gd name="connsiteX2" fmla="*/ 4893885 w 4893885"/>
                  <a:gd name="connsiteY2" fmla="*/ 111239 h 111239"/>
                  <a:gd name="connsiteX0" fmla="*/ 0 w 4893885"/>
                  <a:gd name="connsiteY0" fmla="*/ 0 h 136610"/>
                  <a:gd name="connsiteX1" fmla="*/ 321561 w 4893885"/>
                  <a:gd name="connsiteY1" fmla="*/ 101359 h 136610"/>
                  <a:gd name="connsiteX2" fmla="*/ 4893885 w 4893885"/>
                  <a:gd name="connsiteY2" fmla="*/ 111239 h 136610"/>
                  <a:gd name="connsiteX0" fmla="*/ 0 w 4893885"/>
                  <a:gd name="connsiteY0" fmla="*/ 0 h 136610"/>
                  <a:gd name="connsiteX1" fmla="*/ 321561 w 4893885"/>
                  <a:gd name="connsiteY1" fmla="*/ 101359 h 136610"/>
                  <a:gd name="connsiteX2" fmla="*/ 4893885 w 4893885"/>
                  <a:gd name="connsiteY2" fmla="*/ 111239 h 136610"/>
                  <a:gd name="connsiteX0" fmla="*/ 0 w 4893885"/>
                  <a:gd name="connsiteY0" fmla="*/ 0 h 136610"/>
                  <a:gd name="connsiteX1" fmla="*/ 321561 w 4893885"/>
                  <a:gd name="connsiteY1" fmla="*/ 101359 h 136610"/>
                  <a:gd name="connsiteX2" fmla="*/ 4893885 w 4893885"/>
                  <a:gd name="connsiteY2" fmla="*/ 111239 h 136610"/>
                  <a:gd name="connsiteX0" fmla="*/ 0 w 4893885"/>
                  <a:gd name="connsiteY0" fmla="*/ 0 h 179088"/>
                  <a:gd name="connsiteX1" fmla="*/ 321561 w 4893885"/>
                  <a:gd name="connsiteY1" fmla="*/ 101359 h 179088"/>
                  <a:gd name="connsiteX2" fmla="*/ 4893885 w 4893885"/>
                  <a:gd name="connsiteY2" fmla="*/ 111239 h 179088"/>
                  <a:gd name="connsiteX0" fmla="*/ 0 w 4893885"/>
                  <a:gd name="connsiteY0" fmla="*/ 0 h 179088"/>
                  <a:gd name="connsiteX1" fmla="*/ 321561 w 4893885"/>
                  <a:gd name="connsiteY1" fmla="*/ 101359 h 179088"/>
                  <a:gd name="connsiteX2" fmla="*/ 4893885 w 4893885"/>
                  <a:gd name="connsiteY2" fmla="*/ 111239 h 179088"/>
                  <a:gd name="connsiteX0" fmla="*/ 0 w 4893885"/>
                  <a:gd name="connsiteY0" fmla="*/ 0 h 207481"/>
                  <a:gd name="connsiteX1" fmla="*/ 321561 w 4893885"/>
                  <a:gd name="connsiteY1" fmla="*/ 101359 h 207481"/>
                  <a:gd name="connsiteX2" fmla="*/ 4893885 w 4893885"/>
                  <a:gd name="connsiteY2" fmla="*/ 111239 h 207481"/>
                  <a:gd name="connsiteX0" fmla="*/ 0 w 4893885"/>
                  <a:gd name="connsiteY0" fmla="*/ 0 h 209564"/>
                  <a:gd name="connsiteX1" fmla="*/ 321561 w 4893885"/>
                  <a:gd name="connsiteY1" fmla="*/ 101359 h 209564"/>
                  <a:gd name="connsiteX2" fmla="*/ 4893885 w 4893885"/>
                  <a:gd name="connsiteY2" fmla="*/ 111239 h 209564"/>
                  <a:gd name="connsiteX0" fmla="*/ 0 w 4893885"/>
                  <a:gd name="connsiteY0" fmla="*/ 0 h 209564"/>
                  <a:gd name="connsiteX1" fmla="*/ 321561 w 4893885"/>
                  <a:gd name="connsiteY1" fmla="*/ 101359 h 209564"/>
                  <a:gd name="connsiteX2" fmla="*/ 4893885 w 4893885"/>
                  <a:gd name="connsiteY2" fmla="*/ 111239 h 209564"/>
                  <a:gd name="connsiteX0" fmla="*/ 113859 w 4966020"/>
                  <a:gd name="connsiteY0" fmla="*/ 0 h 162810"/>
                  <a:gd name="connsiteX1" fmla="*/ 393696 w 4966020"/>
                  <a:gd name="connsiteY1" fmla="*/ 71979 h 162810"/>
                  <a:gd name="connsiteX2" fmla="*/ 4966020 w 4966020"/>
                  <a:gd name="connsiteY2" fmla="*/ 81859 h 162810"/>
                  <a:gd name="connsiteX0" fmla="*/ 92154 w 4980824"/>
                  <a:gd name="connsiteY0" fmla="*/ 0 h 181859"/>
                  <a:gd name="connsiteX1" fmla="*/ 408500 w 4980824"/>
                  <a:gd name="connsiteY1" fmla="*/ 90342 h 181859"/>
                  <a:gd name="connsiteX2" fmla="*/ 4980824 w 4980824"/>
                  <a:gd name="connsiteY2" fmla="*/ 100222 h 181859"/>
                  <a:gd name="connsiteX0" fmla="*/ 86876 w 4975546"/>
                  <a:gd name="connsiteY0" fmla="*/ 0 h 206530"/>
                  <a:gd name="connsiteX1" fmla="*/ 403222 w 4975546"/>
                  <a:gd name="connsiteY1" fmla="*/ 90342 h 206530"/>
                  <a:gd name="connsiteX2" fmla="*/ 4975546 w 4975546"/>
                  <a:gd name="connsiteY2" fmla="*/ 100222 h 206530"/>
                  <a:gd name="connsiteX0" fmla="*/ 0 w 4888670"/>
                  <a:gd name="connsiteY0" fmla="*/ 0 h 190502"/>
                  <a:gd name="connsiteX1" fmla="*/ 316346 w 4888670"/>
                  <a:gd name="connsiteY1" fmla="*/ 90342 h 190502"/>
                  <a:gd name="connsiteX2" fmla="*/ 4888670 w 4888670"/>
                  <a:gd name="connsiteY2" fmla="*/ 100222 h 190502"/>
                  <a:gd name="connsiteX0" fmla="*/ 0 w 4888670"/>
                  <a:gd name="connsiteY0" fmla="*/ 0 h 186800"/>
                  <a:gd name="connsiteX1" fmla="*/ 316346 w 4888670"/>
                  <a:gd name="connsiteY1" fmla="*/ 90342 h 186800"/>
                  <a:gd name="connsiteX2" fmla="*/ 4888670 w 4888670"/>
                  <a:gd name="connsiteY2" fmla="*/ 100222 h 186800"/>
                  <a:gd name="connsiteX0" fmla="*/ 0 w 4888670"/>
                  <a:gd name="connsiteY0" fmla="*/ 0 h 186800"/>
                  <a:gd name="connsiteX1" fmla="*/ 316346 w 4888670"/>
                  <a:gd name="connsiteY1" fmla="*/ 90342 h 186800"/>
                  <a:gd name="connsiteX2" fmla="*/ 4888670 w 4888670"/>
                  <a:gd name="connsiteY2" fmla="*/ 100222 h 186800"/>
                  <a:gd name="connsiteX0" fmla="*/ 0 w 4888670"/>
                  <a:gd name="connsiteY0" fmla="*/ 0 h 186800"/>
                  <a:gd name="connsiteX1" fmla="*/ 316346 w 4888670"/>
                  <a:gd name="connsiteY1" fmla="*/ 90342 h 186800"/>
                  <a:gd name="connsiteX2" fmla="*/ 4888670 w 4888670"/>
                  <a:gd name="connsiteY2" fmla="*/ 100222 h 186800"/>
                  <a:gd name="connsiteX0" fmla="*/ 0 w 4888670"/>
                  <a:gd name="connsiteY0" fmla="*/ 0 h 188426"/>
                  <a:gd name="connsiteX1" fmla="*/ 344162 w 4888670"/>
                  <a:gd name="connsiteY1" fmla="*/ 95850 h 188426"/>
                  <a:gd name="connsiteX2" fmla="*/ 4888670 w 4888670"/>
                  <a:gd name="connsiteY2" fmla="*/ 100222 h 188426"/>
                  <a:gd name="connsiteX0" fmla="*/ 0 w 4888670"/>
                  <a:gd name="connsiteY0" fmla="*/ 0 h 217459"/>
                  <a:gd name="connsiteX1" fmla="*/ 344162 w 4888670"/>
                  <a:gd name="connsiteY1" fmla="*/ 95850 h 217459"/>
                  <a:gd name="connsiteX2" fmla="*/ 4888670 w 4888670"/>
                  <a:gd name="connsiteY2" fmla="*/ 100222 h 217459"/>
                  <a:gd name="connsiteX0" fmla="*/ 0 w 4888670"/>
                  <a:gd name="connsiteY0" fmla="*/ 0 h 217459"/>
                  <a:gd name="connsiteX1" fmla="*/ 344162 w 4888670"/>
                  <a:gd name="connsiteY1" fmla="*/ 95850 h 217459"/>
                  <a:gd name="connsiteX2" fmla="*/ 4888670 w 4888670"/>
                  <a:gd name="connsiteY2" fmla="*/ 100222 h 217459"/>
                  <a:gd name="connsiteX0" fmla="*/ 0 w 4888670"/>
                  <a:gd name="connsiteY0" fmla="*/ 0 h 217459"/>
                  <a:gd name="connsiteX1" fmla="*/ 344162 w 4888670"/>
                  <a:gd name="connsiteY1" fmla="*/ 95850 h 217459"/>
                  <a:gd name="connsiteX2" fmla="*/ 4888670 w 4888670"/>
                  <a:gd name="connsiteY2" fmla="*/ 100222 h 217459"/>
                  <a:gd name="connsiteX0" fmla="*/ 0 w 4888670"/>
                  <a:gd name="connsiteY0" fmla="*/ 0 h 217459"/>
                  <a:gd name="connsiteX1" fmla="*/ 344162 w 4888670"/>
                  <a:gd name="connsiteY1" fmla="*/ 95850 h 217459"/>
                  <a:gd name="connsiteX2" fmla="*/ 4888670 w 4888670"/>
                  <a:gd name="connsiteY2" fmla="*/ 100222 h 217459"/>
                  <a:gd name="connsiteX0" fmla="*/ 0 w 4888670"/>
                  <a:gd name="connsiteY0" fmla="*/ 0 h 258563"/>
                  <a:gd name="connsiteX1" fmla="*/ 344162 w 4888670"/>
                  <a:gd name="connsiteY1" fmla="*/ 95850 h 258563"/>
                  <a:gd name="connsiteX2" fmla="*/ 4888670 w 4888670"/>
                  <a:gd name="connsiteY2" fmla="*/ 100222 h 258563"/>
                  <a:gd name="connsiteX0" fmla="*/ 0 w 4888670"/>
                  <a:gd name="connsiteY0" fmla="*/ 0 h 282706"/>
                  <a:gd name="connsiteX1" fmla="*/ 344162 w 4888670"/>
                  <a:gd name="connsiteY1" fmla="*/ 95850 h 282706"/>
                  <a:gd name="connsiteX2" fmla="*/ 4888670 w 4888670"/>
                  <a:gd name="connsiteY2" fmla="*/ 100222 h 282706"/>
                  <a:gd name="connsiteX0" fmla="*/ 0 w 12536558"/>
                  <a:gd name="connsiteY0" fmla="*/ 0 h 251766"/>
                  <a:gd name="connsiteX1" fmla="*/ 344162 w 12536558"/>
                  <a:gd name="connsiteY1" fmla="*/ 95850 h 251766"/>
                  <a:gd name="connsiteX2" fmla="*/ 12536558 w 12536558"/>
                  <a:gd name="connsiteY2" fmla="*/ 32531 h 251766"/>
                  <a:gd name="connsiteX0" fmla="*/ 0 w 12596141"/>
                  <a:gd name="connsiteY0" fmla="*/ 0 h 245897"/>
                  <a:gd name="connsiteX1" fmla="*/ 344162 w 12596141"/>
                  <a:gd name="connsiteY1" fmla="*/ 95850 h 245897"/>
                  <a:gd name="connsiteX2" fmla="*/ 12596141 w 12596141"/>
                  <a:gd name="connsiteY2" fmla="*/ 17724 h 245897"/>
                  <a:gd name="connsiteX0" fmla="*/ 0 w 12596141"/>
                  <a:gd name="connsiteY0" fmla="*/ 0 h 303762"/>
                  <a:gd name="connsiteX1" fmla="*/ 344162 w 12596141"/>
                  <a:gd name="connsiteY1" fmla="*/ 95850 h 303762"/>
                  <a:gd name="connsiteX2" fmla="*/ 12596141 w 12596141"/>
                  <a:gd name="connsiteY2" fmla="*/ 17724 h 303762"/>
                  <a:gd name="connsiteX0" fmla="*/ 0 w 12596141"/>
                  <a:gd name="connsiteY0" fmla="*/ 0 h 461243"/>
                  <a:gd name="connsiteX1" fmla="*/ 344162 w 12596141"/>
                  <a:gd name="connsiteY1" fmla="*/ 95850 h 461243"/>
                  <a:gd name="connsiteX2" fmla="*/ 12596141 w 12596141"/>
                  <a:gd name="connsiteY2" fmla="*/ 17724 h 461243"/>
                  <a:gd name="connsiteX0" fmla="*/ 0 w 12596141"/>
                  <a:gd name="connsiteY0" fmla="*/ 0 h 508554"/>
                  <a:gd name="connsiteX1" fmla="*/ 344162 w 12596141"/>
                  <a:gd name="connsiteY1" fmla="*/ 95850 h 508554"/>
                  <a:gd name="connsiteX2" fmla="*/ 12596141 w 12596141"/>
                  <a:gd name="connsiteY2" fmla="*/ 17724 h 508554"/>
                  <a:gd name="connsiteX0" fmla="*/ 0 w 12596141"/>
                  <a:gd name="connsiteY0" fmla="*/ 0 h 523630"/>
                  <a:gd name="connsiteX1" fmla="*/ 344162 w 12596141"/>
                  <a:gd name="connsiteY1" fmla="*/ 95850 h 523630"/>
                  <a:gd name="connsiteX2" fmla="*/ 12596141 w 12596141"/>
                  <a:gd name="connsiteY2" fmla="*/ 17724 h 523630"/>
                  <a:gd name="connsiteX0" fmla="*/ 0 w 12596141"/>
                  <a:gd name="connsiteY0" fmla="*/ 0 h 523632"/>
                  <a:gd name="connsiteX1" fmla="*/ 344162 w 12596141"/>
                  <a:gd name="connsiteY1" fmla="*/ 95850 h 523632"/>
                  <a:gd name="connsiteX2" fmla="*/ 12596141 w 12596141"/>
                  <a:gd name="connsiteY2" fmla="*/ 17724 h 523632"/>
                  <a:gd name="connsiteX0" fmla="*/ 0 w 12596141"/>
                  <a:gd name="connsiteY0" fmla="*/ 0 h 554114"/>
                  <a:gd name="connsiteX1" fmla="*/ 344162 w 12596141"/>
                  <a:gd name="connsiteY1" fmla="*/ 95850 h 554114"/>
                  <a:gd name="connsiteX2" fmla="*/ 12596141 w 12596141"/>
                  <a:gd name="connsiteY2" fmla="*/ 17724 h 554114"/>
                  <a:gd name="connsiteX0" fmla="*/ 0 w 12596141"/>
                  <a:gd name="connsiteY0" fmla="*/ 0 h 643354"/>
                  <a:gd name="connsiteX1" fmla="*/ 344162 w 12596141"/>
                  <a:gd name="connsiteY1" fmla="*/ 95850 h 643354"/>
                  <a:gd name="connsiteX2" fmla="*/ 12596141 w 12596141"/>
                  <a:gd name="connsiteY2" fmla="*/ 17724 h 643354"/>
                  <a:gd name="connsiteX0" fmla="*/ 0 w 12596141"/>
                  <a:gd name="connsiteY0" fmla="*/ 0 h 643356"/>
                  <a:gd name="connsiteX1" fmla="*/ 344162 w 12596141"/>
                  <a:gd name="connsiteY1" fmla="*/ 95850 h 643356"/>
                  <a:gd name="connsiteX2" fmla="*/ 12596141 w 12596141"/>
                  <a:gd name="connsiteY2" fmla="*/ 17724 h 643356"/>
                  <a:gd name="connsiteX0" fmla="*/ 0 w 12586795"/>
                  <a:gd name="connsiteY0" fmla="*/ 0 h 680259"/>
                  <a:gd name="connsiteX1" fmla="*/ 344162 w 12586795"/>
                  <a:gd name="connsiteY1" fmla="*/ 95850 h 680259"/>
                  <a:gd name="connsiteX2" fmla="*/ 12586795 w 12586795"/>
                  <a:gd name="connsiteY2" fmla="*/ 91761 h 680259"/>
                  <a:gd name="connsiteX0" fmla="*/ 0 w 12586795"/>
                  <a:gd name="connsiteY0" fmla="*/ 0 h 641198"/>
                  <a:gd name="connsiteX1" fmla="*/ 344162 w 12586795"/>
                  <a:gd name="connsiteY1" fmla="*/ 95850 h 641198"/>
                  <a:gd name="connsiteX2" fmla="*/ 12586795 w 12586795"/>
                  <a:gd name="connsiteY2" fmla="*/ 91761 h 641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86795" h="641198">
                    <a:moveTo>
                      <a:pt x="0" y="0"/>
                    </a:moveTo>
                    <a:cubicBezTo>
                      <a:pt x="89802" y="68675"/>
                      <a:pt x="161592" y="90658"/>
                      <a:pt x="344162" y="95850"/>
                    </a:cubicBezTo>
                    <a:cubicBezTo>
                      <a:pt x="2104520" y="839514"/>
                      <a:pt x="10577362" y="807592"/>
                      <a:pt x="12586795" y="91761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" name="Rectángulo: esquinas redondeadas 105">
                <a:extLst>
                  <a:ext uri="{FF2B5EF4-FFF2-40B4-BE49-F238E27FC236}">
                    <a16:creationId xmlns:a16="http://schemas.microsoft.com/office/drawing/2014/main" id="{664312F2-E5D0-4913-88FF-2F9C7F8F47AF}"/>
                  </a:ext>
                </a:extLst>
              </p:cNvPr>
              <p:cNvSpPr/>
              <p:nvPr/>
            </p:nvSpPr>
            <p:spPr>
              <a:xfrm rot="19734121">
                <a:off x="2461194" y="2858356"/>
                <a:ext cx="285473" cy="88333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" name="Rectángulo: esquinas redondeadas 106">
                <a:extLst>
                  <a:ext uri="{FF2B5EF4-FFF2-40B4-BE49-F238E27FC236}">
                    <a16:creationId xmlns:a16="http://schemas.microsoft.com/office/drawing/2014/main" id="{1A5BBC61-CBFE-4D89-AF6D-5850683DEC79}"/>
                  </a:ext>
                </a:extLst>
              </p:cNvPr>
              <p:cNvSpPr/>
              <p:nvPr/>
            </p:nvSpPr>
            <p:spPr>
              <a:xfrm rot="20264485">
                <a:off x="2172771" y="2332937"/>
                <a:ext cx="285473" cy="761241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" name="Rectángulo: esquinas redondeadas 107">
                <a:extLst>
                  <a:ext uri="{FF2B5EF4-FFF2-40B4-BE49-F238E27FC236}">
                    <a16:creationId xmlns:a16="http://schemas.microsoft.com/office/drawing/2014/main" id="{2FB64EDD-043B-4732-AB7D-189459871051}"/>
                  </a:ext>
                </a:extLst>
              </p:cNvPr>
              <p:cNvSpPr/>
              <p:nvPr/>
            </p:nvSpPr>
            <p:spPr>
              <a:xfrm rot="783081">
                <a:off x="826328" y="3901130"/>
                <a:ext cx="400284" cy="1359870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" name="Rectángulo: esquinas redondeadas 108">
                <a:extLst>
                  <a:ext uri="{FF2B5EF4-FFF2-40B4-BE49-F238E27FC236}">
                    <a16:creationId xmlns:a16="http://schemas.microsoft.com/office/drawing/2014/main" id="{DEF6F8D3-B354-4330-8ECD-F11C30F6423A}"/>
                  </a:ext>
                </a:extLst>
              </p:cNvPr>
              <p:cNvSpPr/>
              <p:nvPr/>
            </p:nvSpPr>
            <p:spPr>
              <a:xfrm>
                <a:off x="931239" y="3276431"/>
                <a:ext cx="400284" cy="985315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" name="Elipse 109">
                <a:extLst>
                  <a:ext uri="{FF2B5EF4-FFF2-40B4-BE49-F238E27FC236}">
                    <a16:creationId xmlns:a16="http://schemas.microsoft.com/office/drawing/2014/main" id="{42837081-B02F-4CEC-AFB4-368D96C49A21}"/>
                  </a:ext>
                </a:extLst>
              </p:cNvPr>
              <p:cNvSpPr/>
              <p:nvPr/>
            </p:nvSpPr>
            <p:spPr>
              <a:xfrm>
                <a:off x="2251071" y="1251324"/>
                <a:ext cx="804533" cy="80453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11" name="Grupo 110">
                <a:extLst>
                  <a:ext uri="{FF2B5EF4-FFF2-40B4-BE49-F238E27FC236}">
                    <a16:creationId xmlns:a16="http://schemas.microsoft.com/office/drawing/2014/main" id="{3E0C4421-4552-4258-AA30-A2BAA63A0EC0}"/>
                  </a:ext>
                </a:extLst>
              </p:cNvPr>
              <p:cNvGrpSpPr/>
              <p:nvPr/>
            </p:nvGrpSpPr>
            <p:grpSpPr>
              <a:xfrm rot="20938148" flipH="1">
                <a:off x="845743" y="1801739"/>
                <a:ext cx="1342032" cy="1810614"/>
                <a:chOff x="9224109" y="2664183"/>
                <a:chExt cx="1342032" cy="1810614"/>
              </a:xfrm>
              <a:solidFill>
                <a:srgbClr val="283F19"/>
              </a:solidFill>
            </p:grpSpPr>
            <p:sp>
              <p:nvSpPr>
                <p:cNvPr id="117" name="Rectángulo: esquinas redondeadas 116">
                  <a:extLst>
                    <a:ext uri="{FF2B5EF4-FFF2-40B4-BE49-F238E27FC236}">
                      <a16:creationId xmlns:a16="http://schemas.microsoft.com/office/drawing/2014/main" id="{772B063A-6E7B-4CFD-90C0-76E39769FA1B}"/>
                    </a:ext>
                  </a:extLst>
                </p:cNvPr>
                <p:cNvSpPr/>
                <p:nvPr/>
              </p:nvSpPr>
              <p:spPr>
                <a:xfrm rot="19193639" flipH="1">
                  <a:off x="9224109" y="2664183"/>
                  <a:ext cx="796006" cy="1627681"/>
                </a:xfrm>
                <a:prstGeom prst="roundRect">
                  <a:avLst>
                    <a:gd name="adj" fmla="val 3957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8" name="Rectángulo: esquinas redondeadas 117">
                  <a:extLst>
                    <a:ext uri="{FF2B5EF4-FFF2-40B4-BE49-F238E27FC236}">
                      <a16:creationId xmlns:a16="http://schemas.microsoft.com/office/drawing/2014/main" id="{7C83369A-B9FD-43EE-81CF-6C7A916EAE4D}"/>
                    </a:ext>
                  </a:extLst>
                </p:cNvPr>
                <p:cNvSpPr/>
                <p:nvPr/>
              </p:nvSpPr>
              <p:spPr>
                <a:xfrm rot="19193639" flipH="1">
                  <a:off x="9770135" y="3768706"/>
                  <a:ext cx="796006" cy="706091"/>
                </a:xfrm>
                <a:prstGeom prst="roundRect">
                  <a:avLst>
                    <a:gd name="adj" fmla="val 39577"/>
                  </a:avLst>
                </a:prstGeom>
                <a:grpFill/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9" name="Diagrama de flujo: proceso 118">
                  <a:extLst>
                    <a:ext uri="{FF2B5EF4-FFF2-40B4-BE49-F238E27FC236}">
                      <a16:creationId xmlns:a16="http://schemas.microsoft.com/office/drawing/2014/main" id="{DE5B7ECB-B10F-4E8F-A269-702005CC9B49}"/>
                    </a:ext>
                  </a:extLst>
                </p:cNvPr>
                <p:cNvSpPr/>
                <p:nvPr/>
              </p:nvSpPr>
              <p:spPr>
                <a:xfrm rot="19206358" flipH="1">
                  <a:off x="9664255" y="3801053"/>
                  <a:ext cx="800907" cy="400285"/>
                </a:xfrm>
                <a:prstGeom prst="flowChartProcess">
                  <a:avLst/>
                </a:prstGeom>
                <a:grpFill/>
                <a:ln>
                  <a:solidFill>
                    <a:srgbClr val="283F1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112" name="Rectángulo: esquinas redondeadas 111">
                <a:extLst>
                  <a:ext uri="{FF2B5EF4-FFF2-40B4-BE49-F238E27FC236}">
                    <a16:creationId xmlns:a16="http://schemas.microsoft.com/office/drawing/2014/main" id="{DC662824-85D6-47E3-8CC1-3004F897C621}"/>
                  </a:ext>
                </a:extLst>
              </p:cNvPr>
              <p:cNvSpPr/>
              <p:nvPr/>
            </p:nvSpPr>
            <p:spPr>
              <a:xfrm rot="3308226">
                <a:off x="1619611" y="1801193"/>
                <a:ext cx="285473" cy="761241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" name="Rectángulo: esquinas redondeadas 112">
                <a:extLst>
                  <a:ext uri="{FF2B5EF4-FFF2-40B4-BE49-F238E27FC236}">
                    <a16:creationId xmlns:a16="http://schemas.microsoft.com/office/drawing/2014/main" id="{5AB7333E-2AFC-44F5-A399-20EDB222D8BC}"/>
                  </a:ext>
                </a:extLst>
              </p:cNvPr>
              <p:cNvSpPr/>
              <p:nvPr/>
            </p:nvSpPr>
            <p:spPr>
              <a:xfrm rot="21445955">
                <a:off x="1609785" y="4029764"/>
                <a:ext cx="400284" cy="1232342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" name="Rectángulo: esquinas redondeadas 113">
                <a:extLst>
                  <a:ext uri="{FF2B5EF4-FFF2-40B4-BE49-F238E27FC236}">
                    <a16:creationId xmlns:a16="http://schemas.microsoft.com/office/drawing/2014/main" id="{E9AE7375-C643-42E0-81CC-0162F877CA2D}"/>
                  </a:ext>
                </a:extLst>
              </p:cNvPr>
              <p:cNvSpPr/>
              <p:nvPr/>
            </p:nvSpPr>
            <p:spPr>
              <a:xfrm rot="20257444">
                <a:off x="1468503" y="3407219"/>
                <a:ext cx="400284" cy="956119"/>
              </a:xfrm>
              <a:prstGeom prst="roundRect">
                <a:avLst>
                  <a:gd name="adj" fmla="val 50000"/>
                </a:avLst>
              </a:prstGeom>
              <a:solidFill>
                <a:srgbClr val="283F19"/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15" name="Imagen 114">
                <a:extLst>
                  <a:ext uri="{FF2B5EF4-FFF2-40B4-BE49-F238E27FC236}">
                    <a16:creationId xmlns:a16="http://schemas.microsoft.com/office/drawing/2014/main" id="{988674EC-4EC0-43CD-94B4-7B188B5EA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260348">
                <a:off x="1569833" y="2732616"/>
                <a:ext cx="1029085" cy="1029085"/>
              </a:xfrm>
              <a:prstGeom prst="rect">
                <a:avLst/>
              </a:prstGeom>
            </p:spPr>
          </p:pic>
          <p:sp>
            <p:nvSpPr>
              <p:cNvPr id="116" name="Rectángulo: esquinas redondeadas 115">
                <a:extLst>
                  <a:ext uri="{FF2B5EF4-FFF2-40B4-BE49-F238E27FC236}">
                    <a16:creationId xmlns:a16="http://schemas.microsoft.com/office/drawing/2014/main" id="{147F43A4-D111-48D8-8CA5-265FB2D9F4ED}"/>
                  </a:ext>
                </a:extLst>
              </p:cNvPr>
              <p:cNvSpPr/>
              <p:nvPr/>
            </p:nvSpPr>
            <p:spPr>
              <a:xfrm rot="20650618">
                <a:off x="1452218" y="2195146"/>
                <a:ext cx="285473" cy="88333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283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0336F9FD-26E7-4955-9098-27C1B5C5888E}"/>
                </a:ext>
              </a:extLst>
            </p:cNvPr>
            <p:cNvCxnSpPr>
              <a:cxnSpLocks/>
            </p:cNvCxnSpPr>
            <p:nvPr/>
          </p:nvCxnSpPr>
          <p:spPr>
            <a:xfrm>
              <a:off x="2354653" y="5578980"/>
              <a:ext cx="816582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de flecha 120">
              <a:extLst>
                <a:ext uri="{FF2B5EF4-FFF2-40B4-BE49-F238E27FC236}">
                  <a16:creationId xmlns:a16="http://schemas.microsoft.com/office/drawing/2014/main" id="{4E1A6634-F373-42A1-BE11-B43EE8BC2301}"/>
                </a:ext>
              </a:extLst>
            </p:cNvPr>
            <p:cNvCxnSpPr>
              <a:cxnSpLocks/>
            </p:cNvCxnSpPr>
            <p:nvPr/>
          </p:nvCxnSpPr>
          <p:spPr>
            <a:xfrm>
              <a:off x="6364019" y="6014919"/>
              <a:ext cx="0" cy="29965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CuadroTexto 124">
              <a:extLst>
                <a:ext uri="{FF2B5EF4-FFF2-40B4-BE49-F238E27FC236}">
                  <a16:creationId xmlns:a16="http://schemas.microsoft.com/office/drawing/2014/main" id="{747B2213-E9F1-49C4-A4D4-CF6A5A3B9684}"/>
                </a:ext>
              </a:extLst>
            </p:cNvPr>
            <p:cNvSpPr txBox="1">
              <a:spLocks/>
            </p:cNvSpPr>
            <p:nvPr/>
          </p:nvSpPr>
          <p:spPr>
            <a:xfrm>
              <a:off x="6376682" y="5943467"/>
              <a:ext cx="898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Weight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9F439C2A-728D-4B2D-92A1-6E0349908ABE}"/>
              </a:ext>
            </a:extLst>
          </p:cNvPr>
          <p:cNvGrpSpPr/>
          <p:nvPr/>
        </p:nvGrpSpPr>
        <p:grpSpPr>
          <a:xfrm>
            <a:off x="6943160" y="3556641"/>
            <a:ext cx="4584720" cy="869767"/>
            <a:chOff x="1155681" y="3366141"/>
            <a:chExt cx="4584720" cy="869767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138A8512-60E4-4DCB-80A8-8657492530AE}"/>
                </a:ext>
              </a:extLst>
            </p:cNvPr>
            <p:cNvGrpSpPr/>
            <p:nvPr/>
          </p:nvGrpSpPr>
          <p:grpSpPr>
            <a:xfrm>
              <a:off x="1547891" y="3366141"/>
              <a:ext cx="3843938" cy="869767"/>
              <a:chOff x="1446291" y="3380907"/>
              <a:chExt cx="3843938" cy="869767"/>
            </a:xfrm>
          </p:grpSpPr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id="{517E64D4-74D5-446C-9E1D-647A6942F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4991"/>
              <a:stretch/>
            </p:blipFill>
            <p:spPr>
              <a:xfrm>
                <a:off x="1446291" y="3380907"/>
                <a:ext cx="3843938" cy="542925"/>
              </a:xfrm>
              <a:prstGeom prst="rect">
                <a:avLst/>
              </a:prstGeom>
            </p:spPr>
          </p:pic>
          <p:sp>
            <p:nvSpPr>
              <p:cNvPr id="123" name="CuadroTexto 122">
                <a:extLst>
                  <a:ext uri="{FF2B5EF4-FFF2-40B4-BE49-F238E27FC236}">
                    <a16:creationId xmlns:a16="http://schemas.microsoft.com/office/drawing/2014/main" id="{E2AA346E-3D87-4085-BAEF-4C684BD858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8351" y="3881342"/>
                <a:ext cx="979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Tension</a:t>
                </a:r>
              </a:p>
            </p:txBody>
          </p:sp>
        </p:grpSp>
        <p:sp>
          <p:nvSpPr>
            <p:cNvPr id="10" name="Flecha: a la derecha 9">
              <a:extLst>
                <a:ext uri="{FF2B5EF4-FFF2-40B4-BE49-F238E27FC236}">
                  <a16:creationId xmlns:a16="http://schemas.microsoft.com/office/drawing/2014/main" id="{7D59541F-8A35-475F-94DE-22DD6C99F61C}"/>
                </a:ext>
              </a:extLst>
            </p:cNvPr>
            <p:cNvSpPr/>
            <p:nvPr/>
          </p:nvSpPr>
          <p:spPr>
            <a:xfrm>
              <a:off x="5400459" y="3501624"/>
              <a:ext cx="339942" cy="24776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Flecha: hacia la izquierda 10">
              <a:extLst>
                <a:ext uri="{FF2B5EF4-FFF2-40B4-BE49-F238E27FC236}">
                  <a16:creationId xmlns:a16="http://schemas.microsoft.com/office/drawing/2014/main" id="{A082FF71-7633-498F-8BA7-8882F36C9E48}"/>
                </a:ext>
              </a:extLst>
            </p:cNvPr>
            <p:cNvSpPr/>
            <p:nvPr/>
          </p:nvSpPr>
          <p:spPr>
            <a:xfrm>
              <a:off x="1155681" y="3504624"/>
              <a:ext cx="386672" cy="241762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3B82FD6B-33FC-40D7-AEDD-8CFCF9D66EBA}"/>
              </a:ext>
            </a:extLst>
          </p:cNvPr>
          <p:cNvGrpSpPr/>
          <p:nvPr/>
        </p:nvGrpSpPr>
        <p:grpSpPr>
          <a:xfrm>
            <a:off x="1584415" y="3227974"/>
            <a:ext cx="3779019" cy="1522700"/>
            <a:chOff x="7338439" y="3037474"/>
            <a:chExt cx="3779019" cy="1522700"/>
          </a:xfrm>
        </p:grpSpPr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29EF2F7F-B020-4E99-8BE9-AF25D32EB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4991"/>
            <a:stretch/>
          </p:blipFill>
          <p:spPr>
            <a:xfrm>
              <a:off x="7619721" y="3280709"/>
              <a:ext cx="3244987" cy="671298"/>
            </a:xfrm>
            <a:prstGeom prst="rect">
              <a:avLst/>
            </a:prstGeom>
          </p:spPr>
        </p:pic>
        <p:sp>
          <p:nvSpPr>
            <p:cNvPr id="124" name="CuadroTexto 123">
              <a:extLst>
                <a:ext uri="{FF2B5EF4-FFF2-40B4-BE49-F238E27FC236}">
                  <a16:creationId xmlns:a16="http://schemas.microsoft.com/office/drawing/2014/main" id="{10E03040-8454-48F7-AB8D-EB63B49438A0}"/>
                </a:ext>
              </a:extLst>
            </p:cNvPr>
            <p:cNvSpPr txBox="1">
              <a:spLocks/>
            </p:cNvSpPr>
            <p:nvPr/>
          </p:nvSpPr>
          <p:spPr>
            <a:xfrm>
              <a:off x="8502559" y="4190842"/>
              <a:ext cx="1479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Temperature</a:t>
              </a:r>
            </a:p>
          </p:txBody>
        </p:sp>
        <p:sp>
          <p:nvSpPr>
            <p:cNvPr id="126" name="Flecha: a la derecha 125">
              <a:extLst>
                <a:ext uri="{FF2B5EF4-FFF2-40B4-BE49-F238E27FC236}">
                  <a16:creationId xmlns:a16="http://schemas.microsoft.com/office/drawing/2014/main" id="{2A416BE3-CF43-45CE-8AB1-C06FE59AEB8A}"/>
                </a:ext>
              </a:extLst>
            </p:cNvPr>
            <p:cNvSpPr/>
            <p:nvPr/>
          </p:nvSpPr>
          <p:spPr>
            <a:xfrm>
              <a:off x="10868842" y="3501610"/>
              <a:ext cx="248616" cy="1812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Flecha: hacia la izquierda 126">
              <a:extLst>
                <a:ext uri="{FF2B5EF4-FFF2-40B4-BE49-F238E27FC236}">
                  <a16:creationId xmlns:a16="http://schemas.microsoft.com/office/drawing/2014/main" id="{8EF378FD-3DFD-41E2-9705-27DA7FEE271D}"/>
                </a:ext>
              </a:extLst>
            </p:cNvPr>
            <p:cNvSpPr/>
            <p:nvPr/>
          </p:nvSpPr>
          <p:spPr>
            <a:xfrm>
              <a:off x="7338439" y="3504610"/>
              <a:ext cx="282792" cy="176812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Flecha: hacia abajo 17">
              <a:extLst>
                <a:ext uri="{FF2B5EF4-FFF2-40B4-BE49-F238E27FC236}">
                  <a16:creationId xmlns:a16="http://schemas.microsoft.com/office/drawing/2014/main" id="{9E8DD96A-2301-4208-A639-AC6B80F1C7D8}"/>
                </a:ext>
              </a:extLst>
            </p:cNvPr>
            <p:cNvSpPr/>
            <p:nvPr/>
          </p:nvSpPr>
          <p:spPr>
            <a:xfrm>
              <a:off x="9137538" y="3953207"/>
              <a:ext cx="181199" cy="257737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Flecha: hacia arriba 47">
              <a:extLst>
                <a:ext uri="{FF2B5EF4-FFF2-40B4-BE49-F238E27FC236}">
                  <a16:creationId xmlns:a16="http://schemas.microsoft.com/office/drawing/2014/main" id="{6ABA826A-7D9B-42EC-855A-14051AA48F99}"/>
                </a:ext>
              </a:extLst>
            </p:cNvPr>
            <p:cNvSpPr/>
            <p:nvPr/>
          </p:nvSpPr>
          <p:spPr>
            <a:xfrm>
              <a:off x="9138913" y="3037474"/>
              <a:ext cx="181201" cy="245317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BCB6924-813F-4C6F-85A3-406BFA08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30856851-A7CF-4468-8976-AFFAD84C4F89}"/>
              </a:ext>
            </a:extLst>
          </p:cNvPr>
          <p:cNvSpPr txBox="1">
            <a:spLocks/>
          </p:cNvSpPr>
          <p:nvPr/>
        </p:nvSpPr>
        <p:spPr>
          <a:xfrm>
            <a:off x="7200902" y="5055392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kgf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49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A0A94EE-2BDC-4FEA-A912-FA1563039436}"/>
              </a:ext>
            </a:extLst>
          </p:cNvPr>
          <p:cNvGrpSpPr/>
          <p:nvPr/>
        </p:nvGrpSpPr>
        <p:grpSpPr>
          <a:xfrm>
            <a:off x="6613425" y="1371600"/>
            <a:ext cx="4926347" cy="4114800"/>
            <a:chOff x="6613425" y="1371600"/>
            <a:chExt cx="4926347" cy="4114800"/>
          </a:xfrm>
        </p:grpSpPr>
        <p:pic>
          <p:nvPicPr>
            <p:cNvPr id="129" name="Imagen 128">
              <a:extLst>
                <a:ext uri="{FF2B5EF4-FFF2-40B4-BE49-F238E27FC236}">
                  <a16:creationId xmlns:a16="http://schemas.microsoft.com/office/drawing/2014/main" id="{A18BC226-A044-4D93-A835-77B18526B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7894" y="1371600"/>
              <a:ext cx="4591878" cy="4114800"/>
            </a:xfrm>
            <a:prstGeom prst="rect">
              <a:avLst/>
            </a:prstGeom>
          </p:spPr>
        </p:pic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2ED4C589-D7A2-40AC-A11A-8F7368E2D15A}"/>
                </a:ext>
              </a:extLst>
            </p:cNvPr>
            <p:cNvSpPr txBox="1"/>
            <p:nvPr/>
          </p:nvSpPr>
          <p:spPr>
            <a:xfrm>
              <a:off x="6658309" y="2949108"/>
              <a:ext cx="14106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T</a:t>
              </a:r>
            </a:p>
          </p:txBody>
        </p:sp>
        <p:sp>
          <p:nvSpPr>
            <p:cNvPr id="138" name="CuadroTexto 137">
              <a:extLst>
                <a:ext uri="{FF2B5EF4-FFF2-40B4-BE49-F238E27FC236}">
                  <a16:creationId xmlns:a16="http://schemas.microsoft.com/office/drawing/2014/main" id="{0AE6369E-AC15-4450-9E9F-D1D44239040C}"/>
                </a:ext>
              </a:extLst>
            </p:cNvPr>
            <p:cNvSpPr txBox="1"/>
            <p:nvPr/>
          </p:nvSpPr>
          <p:spPr>
            <a:xfrm>
              <a:off x="6682813" y="4026722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L</a:t>
              </a:r>
            </a:p>
          </p:txBody>
        </p:sp>
        <p:sp>
          <p:nvSpPr>
            <p:cNvPr id="139" name="CuadroTexto 138">
              <a:extLst>
                <a:ext uri="{FF2B5EF4-FFF2-40B4-BE49-F238E27FC236}">
                  <a16:creationId xmlns:a16="http://schemas.microsoft.com/office/drawing/2014/main" id="{2628839D-86ED-4C2C-A6E3-F15B83C5887E}"/>
                </a:ext>
              </a:extLst>
            </p:cNvPr>
            <p:cNvSpPr txBox="1"/>
            <p:nvPr/>
          </p:nvSpPr>
          <p:spPr>
            <a:xfrm>
              <a:off x="6613425" y="2509331"/>
              <a:ext cx="23083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 err="1"/>
                <a:t>Ct</a:t>
              </a:r>
              <a:endParaRPr lang="es-ES" dirty="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3943402" y="188760"/>
            <a:ext cx="4810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- Ct</a:t>
            </a:r>
          </a:p>
        </p:txBody>
      </p:sp>
      <p:sp>
        <p:nvSpPr>
          <p:cNvPr id="130" name="Elipse 129">
            <a:extLst>
              <a:ext uri="{FF2B5EF4-FFF2-40B4-BE49-F238E27FC236}">
                <a16:creationId xmlns:a16="http://schemas.microsoft.com/office/drawing/2014/main" id="{0578CF00-7766-40D3-857E-A808E4A895D0}"/>
              </a:ext>
            </a:extLst>
          </p:cNvPr>
          <p:cNvSpPr/>
          <p:nvPr/>
        </p:nvSpPr>
        <p:spPr>
          <a:xfrm>
            <a:off x="10361066" y="3947531"/>
            <a:ext cx="423746" cy="457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1" name="Elipse 130">
            <a:extLst>
              <a:ext uri="{FF2B5EF4-FFF2-40B4-BE49-F238E27FC236}">
                <a16:creationId xmlns:a16="http://schemas.microsoft.com/office/drawing/2014/main" id="{CF6207A6-C94A-4FB7-888E-EEDA93457B3F}"/>
              </a:ext>
            </a:extLst>
          </p:cNvPr>
          <p:cNvSpPr/>
          <p:nvPr/>
        </p:nvSpPr>
        <p:spPr>
          <a:xfrm>
            <a:off x="10361066" y="2755940"/>
            <a:ext cx="423746" cy="457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2" name="Conector recto de flecha 131">
            <a:extLst>
              <a:ext uri="{FF2B5EF4-FFF2-40B4-BE49-F238E27FC236}">
                <a16:creationId xmlns:a16="http://schemas.microsoft.com/office/drawing/2014/main" id="{A6300D99-8B90-41CA-AA12-D63A11A55FE9}"/>
              </a:ext>
            </a:extLst>
          </p:cNvPr>
          <p:cNvCxnSpPr>
            <a:cxnSpLocks/>
            <a:stCxn id="130" idx="0"/>
            <a:endCxn id="131" idx="4"/>
          </p:cNvCxnSpPr>
          <p:nvPr/>
        </p:nvCxnSpPr>
        <p:spPr>
          <a:xfrm flipV="1">
            <a:off x="10572939" y="3213139"/>
            <a:ext cx="0" cy="73439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ipse 132">
            <a:extLst>
              <a:ext uri="{FF2B5EF4-FFF2-40B4-BE49-F238E27FC236}">
                <a16:creationId xmlns:a16="http://schemas.microsoft.com/office/drawing/2014/main" id="{6B2E2A5F-0B09-4681-A081-A39BE11A0C70}"/>
              </a:ext>
            </a:extLst>
          </p:cNvPr>
          <p:cNvSpPr/>
          <p:nvPr/>
        </p:nvSpPr>
        <p:spPr>
          <a:xfrm>
            <a:off x="8430654" y="3278458"/>
            <a:ext cx="423746" cy="457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4" name="Elipse 133">
            <a:extLst>
              <a:ext uri="{FF2B5EF4-FFF2-40B4-BE49-F238E27FC236}">
                <a16:creationId xmlns:a16="http://schemas.microsoft.com/office/drawing/2014/main" id="{2D18660F-7C1D-4085-95FA-4615260778F2}"/>
              </a:ext>
            </a:extLst>
          </p:cNvPr>
          <p:cNvSpPr/>
          <p:nvPr/>
        </p:nvSpPr>
        <p:spPr>
          <a:xfrm>
            <a:off x="8430654" y="2454857"/>
            <a:ext cx="423746" cy="4571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5" name="Conector recto de flecha 134">
            <a:extLst>
              <a:ext uri="{FF2B5EF4-FFF2-40B4-BE49-F238E27FC236}">
                <a16:creationId xmlns:a16="http://schemas.microsoft.com/office/drawing/2014/main" id="{7DA2B8B5-2C0A-460E-87D1-F8ED870B575B}"/>
              </a:ext>
            </a:extLst>
          </p:cNvPr>
          <p:cNvCxnSpPr>
            <a:cxnSpLocks/>
            <a:stCxn id="133" idx="0"/>
            <a:endCxn id="134" idx="4"/>
          </p:cNvCxnSpPr>
          <p:nvPr/>
        </p:nvCxnSpPr>
        <p:spPr>
          <a:xfrm flipV="1">
            <a:off x="8642527" y="2912055"/>
            <a:ext cx="0" cy="36640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cto de flecha 135">
            <a:extLst>
              <a:ext uri="{FF2B5EF4-FFF2-40B4-BE49-F238E27FC236}">
                <a16:creationId xmlns:a16="http://schemas.microsoft.com/office/drawing/2014/main" id="{D9670789-226D-4D79-BD14-370C9F02B5A9}"/>
              </a:ext>
            </a:extLst>
          </p:cNvPr>
          <p:cNvCxnSpPr>
            <a:cxnSpLocks/>
            <a:stCxn id="131" idx="2"/>
            <a:endCxn id="133" idx="6"/>
          </p:cNvCxnSpPr>
          <p:nvPr/>
        </p:nvCxnSpPr>
        <p:spPr>
          <a:xfrm flipH="1">
            <a:off x="8854400" y="2984540"/>
            <a:ext cx="1506666" cy="52251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o 51">
            <a:extLst>
              <a:ext uri="{FF2B5EF4-FFF2-40B4-BE49-F238E27FC236}">
                <a16:creationId xmlns:a16="http://schemas.microsoft.com/office/drawing/2014/main" id="{4BB29688-CB3E-45A8-91FA-7B4A3ED6D693}"/>
              </a:ext>
            </a:extLst>
          </p:cNvPr>
          <p:cNvGrpSpPr/>
          <p:nvPr/>
        </p:nvGrpSpPr>
        <p:grpSpPr>
          <a:xfrm>
            <a:off x="904178" y="1688458"/>
            <a:ext cx="5125843" cy="3049361"/>
            <a:chOff x="925553" y="2378170"/>
            <a:chExt cx="5125843" cy="304936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96C58F6-DDC0-4B5A-BD21-BC87B29FBA58}"/>
                </a:ext>
              </a:extLst>
            </p:cNvPr>
            <p:cNvSpPr/>
            <p:nvPr/>
          </p:nvSpPr>
          <p:spPr>
            <a:xfrm>
              <a:off x="925553" y="2378170"/>
              <a:ext cx="5125843" cy="3049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1200"/>
                </a:spcAft>
              </a:pPr>
              <a:r>
                <a:rPr lang="de-DE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Ct = L · Kt · (T – T</a:t>
              </a:r>
              <a:r>
                <a:rPr lang="de-DE" baseline="-25000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0</a:t>
              </a:r>
              <a:r>
                <a:rPr lang="de-DE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) (result in mm)</a:t>
              </a:r>
              <a:endParaRPr lang="es-E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1200"/>
                </a:spcAft>
              </a:pPr>
              <a:r>
                <a: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L = measured length (m)</a:t>
              </a:r>
              <a:endParaRPr lang="es-E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1200"/>
                </a:spcAft>
              </a:pPr>
              <a:r>
                <a: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 = measured temperature (ºC)</a:t>
              </a:r>
              <a:endParaRPr lang="es-E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0</a:t>
              </a:r>
              <a:r>
                <a: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= nominal temperature (20 ºC)</a:t>
              </a:r>
              <a:endParaRPr lang="es-ES" dirty="0"/>
            </a:p>
            <a:p>
              <a:pPr algn="just">
                <a:lnSpc>
                  <a:spcPct val="107000"/>
                </a:lnSpc>
                <a:spcAft>
                  <a:spcPts val="1200"/>
                </a:spcAft>
              </a:pPr>
              <a:r>
                <a:rPr lang="en-US" dirty="0" err="1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Kt</a:t>
              </a:r>
              <a:r>
                <a: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= tape temperature coefficient (mm/m·ºC)</a:t>
              </a:r>
            </a:p>
            <a:p>
              <a:pPr algn="just">
                <a:lnSpc>
                  <a:spcPct val="107000"/>
                </a:lnSpc>
                <a:spcAft>
                  <a:spcPts val="1200"/>
                </a:spcAft>
                <a:tabLst>
                  <a:tab pos="1438275" algn="l"/>
                </a:tabLst>
              </a:pPr>
              <a:r>
                <a: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	Stainless Steel </a:t>
              </a:r>
              <a:r>
                <a:rPr lang="en-US" dirty="0" err="1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Kt</a:t>
              </a:r>
              <a:endPara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1200"/>
                </a:spcAft>
                <a:tabLst>
                  <a:tab pos="1438275" algn="l"/>
                </a:tabLst>
              </a:pPr>
              <a:r>
                <a: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	Steel </a:t>
              </a:r>
              <a:r>
                <a:rPr lang="en-US" dirty="0" err="1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Kt</a:t>
              </a:r>
              <a:endPara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B91240E-09B9-4804-B858-AF32282F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0967" y="4587299"/>
              <a:ext cx="530398" cy="359695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A4B443DF-C477-453A-A82F-55E51D7B5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3083" y="5022710"/>
              <a:ext cx="408467" cy="365792"/>
            </a:xfrm>
            <a:prstGeom prst="rect">
              <a:avLst/>
            </a:prstGeom>
          </p:spPr>
        </p:pic>
      </p:grp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2D3FE1F-8D9B-4EBD-897E-682DF60021BB}"/>
              </a:ext>
            </a:extLst>
          </p:cNvPr>
          <p:cNvSpPr/>
          <p:nvPr/>
        </p:nvSpPr>
        <p:spPr>
          <a:xfrm>
            <a:off x="908186" y="5046319"/>
            <a:ext cx="4325223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Rear side, scales “L”, “T” and “± Ct  mm”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6A2E382B-FC04-45F1-811B-930E6CA25922}"/>
              </a:ext>
            </a:extLst>
          </p:cNvPr>
          <p:cNvSpPr/>
          <p:nvPr/>
        </p:nvSpPr>
        <p:spPr>
          <a:xfrm>
            <a:off x="7025119" y="5780318"/>
            <a:ext cx="4437433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Reading of 30 m at 15 ºC with steel tape?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2" name="Imagen 141">
            <a:extLst>
              <a:ext uri="{FF2B5EF4-FFF2-40B4-BE49-F238E27FC236}">
                <a16:creationId xmlns:a16="http://schemas.microsoft.com/office/drawing/2014/main" id="{B06971FA-82A7-4A11-B33F-571A5E4585F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04896" y="5819767"/>
            <a:ext cx="4741811" cy="746427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8003F5E8-4C00-4B9C-BA96-D06A632FB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178" y="568233"/>
            <a:ext cx="2723702" cy="262191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123B562-021D-4480-9C86-732A3ADD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9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33" grpId="0" animBg="1"/>
      <p:bldP spid="134" grpId="0" animBg="1"/>
      <p:bldP spid="53" grpId="0"/>
      <p:bldP spid="1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B5881DE-5639-4317-B886-FEDDAAED9BD2}"/>
              </a:ext>
            </a:extLst>
          </p:cNvPr>
          <p:cNvGrpSpPr/>
          <p:nvPr/>
        </p:nvGrpSpPr>
        <p:grpSpPr>
          <a:xfrm>
            <a:off x="5735197" y="1238276"/>
            <a:ext cx="6244308" cy="4323522"/>
            <a:chOff x="5735197" y="1238276"/>
            <a:chExt cx="6244308" cy="4323522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8C4D52E5-5A83-4EA5-B1B7-7686E09C7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3044" y="1238276"/>
              <a:ext cx="5476461" cy="4323522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5D4C92D0-BFDF-4D92-822F-38AAA3A5F211}"/>
                </a:ext>
              </a:extLst>
            </p:cNvPr>
            <p:cNvSpPr txBox="1"/>
            <p:nvPr/>
          </p:nvSpPr>
          <p:spPr>
            <a:xfrm>
              <a:off x="6079167" y="2541599"/>
              <a:ext cx="29495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 err="1"/>
                <a:t>Cp</a:t>
              </a:r>
              <a:endParaRPr lang="es-ES" dirty="0"/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F750865-E0DF-409E-8269-166CDA070C97}"/>
                </a:ext>
              </a:extLst>
            </p:cNvPr>
            <p:cNvSpPr txBox="1"/>
            <p:nvPr/>
          </p:nvSpPr>
          <p:spPr>
            <a:xfrm>
              <a:off x="5735197" y="2842348"/>
              <a:ext cx="74539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P</a:t>
              </a:r>
              <a:r>
                <a:rPr lang="es-ES" baseline="-25000" dirty="0"/>
                <a:t>0</a:t>
              </a:r>
              <a:r>
                <a:rPr lang="es-ES" dirty="0"/>
                <a:t>=2kg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E9361289-4650-401E-8A81-37191D5E07DE}"/>
                </a:ext>
              </a:extLst>
            </p:cNvPr>
            <p:cNvSpPr txBox="1"/>
            <p:nvPr/>
          </p:nvSpPr>
          <p:spPr>
            <a:xfrm>
              <a:off x="6162524" y="4018007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L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D9C3F0E6-D41A-44C1-A5C9-544AF1A221BA}"/>
                </a:ext>
              </a:extLst>
            </p:cNvPr>
            <p:cNvSpPr txBox="1"/>
            <p:nvPr/>
          </p:nvSpPr>
          <p:spPr>
            <a:xfrm>
              <a:off x="6113632" y="3678502"/>
              <a:ext cx="2260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F</a:t>
              </a:r>
              <a:r>
                <a:rPr lang="es-ES" baseline="-25000" dirty="0"/>
                <a:t>1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4526096" y="188760"/>
            <a:ext cx="3644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 - Cp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2D3FE1F-8D9B-4EBD-897E-682DF60021BB}"/>
              </a:ext>
            </a:extLst>
          </p:cNvPr>
          <p:cNvSpPr/>
          <p:nvPr/>
        </p:nvSpPr>
        <p:spPr>
          <a:xfrm>
            <a:off x="845137" y="4693074"/>
            <a:ext cx="5548314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Front side, scales “L”, “F</a:t>
            </a:r>
            <a:r>
              <a:rPr lang="en-US" baseline="-25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”, “P</a:t>
            </a:r>
            <a:r>
              <a:rPr lang="en-US" baseline="-25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=2kg” and “+ Cp  mm”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6A2E382B-FC04-45F1-811B-930E6CA25922}"/>
              </a:ext>
            </a:extLst>
          </p:cNvPr>
          <p:cNvSpPr/>
          <p:nvPr/>
        </p:nvSpPr>
        <p:spPr>
          <a:xfrm>
            <a:off x="6961440" y="5751396"/>
            <a:ext cx="4544834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Reading of 50 m at 10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kgf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with silver tape?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1403255-90CF-4D84-A82A-7E44DB2257B9}"/>
              </a:ext>
            </a:extLst>
          </p:cNvPr>
          <p:cNvSpPr/>
          <p:nvPr/>
        </p:nvSpPr>
        <p:spPr>
          <a:xfrm>
            <a:off x="901242" y="1688458"/>
            <a:ext cx="6096000" cy="21682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Cp = L · 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Kp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· (P – P</a:t>
            </a:r>
            <a:r>
              <a:rPr lang="en-US" baseline="-25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(result in mm)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= measured length (m)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 = tension at measurement (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kgf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= nominal tension (2 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kgf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or 10 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kgf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Kp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= tape tension coefficient (mm/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m·kgf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3DA75DA-5E1E-4237-925B-9AE206540A37}"/>
              </a:ext>
            </a:extLst>
          </p:cNvPr>
          <p:cNvSpPr/>
          <p:nvPr/>
        </p:nvSpPr>
        <p:spPr>
          <a:xfrm>
            <a:off x="6914781" y="2432652"/>
            <a:ext cx="423746" cy="7956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8B85E45-3042-4DF9-8EC9-0BF628786F2B}"/>
              </a:ext>
            </a:extLst>
          </p:cNvPr>
          <p:cNvSpPr txBox="1"/>
          <p:nvPr/>
        </p:nvSpPr>
        <p:spPr>
          <a:xfrm>
            <a:off x="8813714" y="3724669"/>
            <a:ext cx="929165" cy="18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1200" dirty="0"/>
              <a:t>  Silver Tape  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1581A94-0897-4AF8-A6B1-3C330842FC31}"/>
              </a:ext>
            </a:extLst>
          </p:cNvPr>
          <p:cNvSpPr/>
          <p:nvPr/>
        </p:nvSpPr>
        <p:spPr>
          <a:xfrm>
            <a:off x="9293917" y="3620184"/>
            <a:ext cx="423746" cy="7956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27A41556-B206-4AC8-A91D-542F11C7B81B}"/>
              </a:ext>
            </a:extLst>
          </p:cNvPr>
          <p:cNvCxnSpPr>
            <a:cxnSpLocks/>
            <a:stCxn id="32" idx="1"/>
            <a:endCxn id="29" idx="5"/>
          </p:cNvCxnSpPr>
          <p:nvPr/>
        </p:nvCxnSpPr>
        <p:spPr>
          <a:xfrm flipH="1" flipV="1">
            <a:off x="7276471" y="3111778"/>
            <a:ext cx="2079502" cy="62492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73329C9C-46BC-4CE0-8586-EABE13B03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087" y="5322133"/>
            <a:ext cx="4706002" cy="123147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415C132F-FBF8-4A22-9737-7E2D393F6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78" y="568233"/>
            <a:ext cx="2723702" cy="262191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63F688-1541-443C-A1F5-9F43F525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1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40" grpId="0"/>
      <p:bldP spid="29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84F84EFA-0ABB-4F81-9FC9-9E2834D7C3DF}"/>
              </a:ext>
            </a:extLst>
          </p:cNvPr>
          <p:cNvGrpSpPr/>
          <p:nvPr/>
        </p:nvGrpSpPr>
        <p:grpSpPr>
          <a:xfrm>
            <a:off x="2030832" y="2391762"/>
            <a:ext cx="8987688" cy="4233913"/>
            <a:chOff x="2030832" y="2391762"/>
            <a:chExt cx="8987688" cy="4233913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4C912E5-774E-4207-8B98-8EC9C17C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832" y="2391762"/>
              <a:ext cx="8635161" cy="4233913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AD22FC2-4A9F-459E-A0AA-11917E24F065}"/>
                </a:ext>
              </a:extLst>
            </p:cNvPr>
            <p:cNvSpPr txBox="1"/>
            <p:nvPr/>
          </p:nvSpPr>
          <p:spPr>
            <a:xfrm>
              <a:off x="10696424" y="5461312"/>
              <a:ext cx="32209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C00000"/>
                  </a:solidFill>
                </a:rPr>
                <a:t>Cs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4097647" y="188760"/>
            <a:ext cx="450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Looseness - 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7EDB03F0-0295-4653-B3B2-123A3E39CAA1}"/>
                  </a:ext>
                </a:extLst>
              </p:cNvPr>
              <p:cNvSpPr/>
              <p:nvPr/>
            </p:nvSpPr>
            <p:spPr>
              <a:xfrm>
                <a:off x="895821" y="1409682"/>
                <a:ext cx="1724716" cy="9580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Cs</m:t>
                      </m:r>
                      <m:r>
                        <m:rPr>
                          <m:nor/>
                        </m:rPr>
                        <a:rPr lang="en-US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mtClean="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Arial" panose="020B0604020202020204" pitchFamily="34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w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>
                                  <a:latin typeface="Arial" panose="020B0604020202020204" pitchFamily="34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Arial" panose="020B0604020202020204" pitchFamily="34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L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>
                                  <a:latin typeface="Arial" panose="020B0604020202020204" pitchFamily="34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24 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Arial" panose="020B0604020202020204" pitchFamily="34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P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>
                                  <a:latin typeface="Arial" panose="020B0604020202020204" pitchFamily="34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7EDB03F0-0295-4653-B3B2-123A3E39C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21" y="1409682"/>
                <a:ext cx="1724716" cy="9580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22">
            <a:extLst>
              <a:ext uri="{FF2B5EF4-FFF2-40B4-BE49-F238E27FC236}">
                <a16:creationId xmlns:a16="http://schemas.microsoft.com/office/drawing/2014/main" id="{874902E9-D043-4573-A123-A595922367BB}"/>
              </a:ext>
            </a:extLst>
          </p:cNvPr>
          <p:cNvSpPr txBox="1"/>
          <p:nvPr/>
        </p:nvSpPr>
        <p:spPr>
          <a:xfrm>
            <a:off x="5933439" y="4796690"/>
            <a:ext cx="1022716" cy="18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Stainless Band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365E18B-DB04-4A4D-8649-0204105DB7B4}"/>
              </a:ext>
            </a:extLst>
          </p:cNvPr>
          <p:cNvSpPr/>
          <p:nvPr/>
        </p:nvSpPr>
        <p:spPr>
          <a:xfrm>
            <a:off x="2808793" y="3865638"/>
            <a:ext cx="385475" cy="5965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80FA2F0C-910A-4351-96F7-DF3449F02A38}"/>
              </a:ext>
            </a:extLst>
          </p:cNvPr>
          <p:cNvSpPr/>
          <p:nvPr/>
        </p:nvSpPr>
        <p:spPr>
          <a:xfrm>
            <a:off x="6715646" y="4752086"/>
            <a:ext cx="385475" cy="7397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A4F35BE-A0BC-4232-99C8-8AA716BA4F7A}"/>
              </a:ext>
            </a:extLst>
          </p:cNvPr>
          <p:cNvCxnSpPr>
            <a:cxnSpLocks/>
            <a:stCxn id="25" idx="2"/>
          </p:cNvCxnSpPr>
          <p:nvPr/>
        </p:nvCxnSpPr>
        <p:spPr>
          <a:xfrm flipH="1" flipV="1">
            <a:off x="3169558" y="4354368"/>
            <a:ext cx="3546088" cy="76757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>
            <a:extLst>
              <a:ext uri="{FF2B5EF4-FFF2-40B4-BE49-F238E27FC236}">
                <a16:creationId xmlns:a16="http://schemas.microsoft.com/office/drawing/2014/main" id="{C64A1C00-BD0E-4B1B-A994-2FBD0AB360D4}"/>
              </a:ext>
            </a:extLst>
          </p:cNvPr>
          <p:cNvSpPr/>
          <p:nvPr/>
        </p:nvSpPr>
        <p:spPr>
          <a:xfrm>
            <a:off x="2808793" y="5301614"/>
            <a:ext cx="385475" cy="5965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383DD5B4-7501-498B-8CDD-6B1EBDD8EE0A}"/>
              </a:ext>
            </a:extLst>
          </p:cNvPr>
          <p:cNvCxnSpPr>
            <a:cxnSpLocks/>
            <a:stCxn id="24" idx="4"/>
            <a:endCxn id="27" idx="0"/>
          </p:cNvCxnSpPr>
          <p:nvPr/>
        </p:nvCxnSpPr>
        <p:spPr>
          <a:xfrm>
            <a:off x="3001531" y="4462164"/>
            <a:ext cx="0" cy="83945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7434E054-50B8-4EAE-832D-2EDC39163E9C}"/>
              </a:ext>
            </a:extLst>
          </p:cNvPr>
          <p:cNvSpPr/>
          <p:nvPr/>
        </p:nvSpPr>
        <p:spPr>
          <a:xfrm>
            <a:off x="3001530" y="1471534"/>
            <a:ext cx="6096000" cy="8195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 = distance between the support points (m)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P = tension (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kgf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D998B1-59AA-4198-95B5-113DFC6591B0}"/>
              </a:ext>
            </a:extLst>
          </p:cNvPr>
          <p:cNvSpPr/>
          <p:nvPr/>
        </p:nvSpPr>
        <p:spPr>
          <a:xfrm>
            <a:off x="6256308" y="1883963"/>
            <a:ext cx="5384807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 = weight per unit length of measuring tape (gf/m)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2D3FE1F-8D9B-4EBD-897E-682DF60021BB}"/>
              </a:ext>
            </a:extLst>
          </p:cNvPr>
          <p:cNvSpPr/>
          <p:nvPr/>
        </p:nvSpPr>
        <p:spPr>
          <a:xfrm>
            <a:off x="3877186" y="6282520"/>
            <a:ext cx="4956806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Front side, scales “L”, “F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”, “P” and “- Cs  mm”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6A2E382B-FC04-45F1-811B-930E6CA25922}"/>
              </a:ext>
            </a:extLst>
          </p:cNvPr>
          <p:cNvSpPr/>
          <p:nvPr/>
        </p:nvSpPr>
        <p:spPr>
          <a:xfrm>
            <a:off x="3874900" y="2819439"/>
            <a:ext cx="4968027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Reading of 50 m at 15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kgf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with stainless band?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178808D0-4C8A-44BF-9A1B-9CC2BF29A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367" y="381867"/>
            <a:ext cx="2412398" cy="465405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D6DC71-0B94-4627-A416-A42566E51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7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53" grpId="0"/>
      <p:bldP spid="1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72CC06C-AC15-4504-831D-317912D75D49}"/>
              </a:ext>
            </a:extLst>
          </p:cNvPr>
          <p:cNvGrpSpPr/>
          <p:nvPr/>
        </p:nvGrpSpPr>
        <p:grpSpPr>
          <a:xfrm>
            <a:off x="2092666" y="2792942"/>
            <a:ext cx="7146623" cy="3818945"/>
            <a:chOff x="2092666" y="2792942"/>
            <a:chExt cx="7146623" cy="3818945"/>
          </a:xfrm>
        </p:grpSpPr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64219ADB-2572-4CB7-BCE5-26950388A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8568" y="2792942"/>
              <a:ext cx="5780721" cy="3818945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02E5F311-A9C0-4095-B093-E0732F5E348B}"/>
                </a:ext>
              </a:extLst>
            </p:cNvPr>
            <p:cNvSpPr txBox="1"/>
            <p:nvPr/>
          </p:nvSpPr>
          <p:spPr>
            <a:xfrm>
              <a:off x="2675071" y="5546675"/>
              <a:ext cx="74539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P</a:t>
              </a:r>
              <a:r>
                <a:rPr lang="es-ES" baseline="-25000" dirty="0"/>
                <a:t>0</a:t>
              </a:r>
              <a:r>
                <a:rPr lang="es-ES" dirty="0"/>
                <a:t>=2kg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BB15E7A7-91F4-4169-977B-87890E9D6F82}"/>
                </a:ext>
              </a:extLst>
            </p:cNvPr>
            <p:cNvSpPr txBox="1"/>
            <p:nvPr/>
          </p:nvSpPr>
          <p:spPr>
            <a:xfrm>
              <a:off x="2983649" y="5209808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L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9AAACECD-1137-480E-8387-27CCDDA9ECDD}"/>
                </a:ext>
              </a:extLst>
            </p:cNvPr>
            <p:cNvSpPr txBox="1"/>
            <p:nvPr/>
          </p:nvSpPr>
          <p:spPr>
            <a:xfrm>
              <a:off x="2934757" y="4664523"/>
              <a:ext cx="2260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F</a:t>
              </a:r>
              <a:r>
                <a:rPr lang="es-ES" baseline="-25000" dirty="0"/>
                <a:t>3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CF106D2D-79FD-4AF1-9537-8FDDC81CE846}"/>
                </a:ext>
              </a:extLst>
            </p:cNvPr>
            <p:cNvSpPr txBox="1"/>
            <p:nvPr/>
          </p:nvSpPr>
          <p:spPr>
            <a:xfrm>
              <a:off x="2092666" y="5658353"/>
              <a:ext cx="28212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 err="1"/>
                <a:t>Pn</a:t>
              </a:r>
              <a:endParaRPr lang="es-ES" dirty="0"/>
            </a:p>
          </p:txBody>
        </p:sp>
        <p:sp>
          <p:nvSpPr>
            <p:cNvPr id="6" name="Abrir llave 5">
              <a:extLst>
                <a:ext uri="{FF2B5EF4-FFF2-40B4-BE49-F238E27FC236}">
                  <a16:creationId xmlns:a16="http://schemas.microsoft.com/office/drawing/2014/main" id="{8B30828A-6074-4A27-9865-4B9305EB302C}"/>
                </a:ext>
              </a:extLst>
            </p:cNvPr>
            <p:cNvSpPr/>
            <p:nvPr/>
          </p:nvSpPr>
          <p:spPr>
            <a:xfrm>
              <a:off x="2493342" y="5557817"/>
              <a:ext cx="107802" cy="474993"/>
            </a:xfrm>
            <a:prstGeom prst="leftBrace">
              <a:avLst>
                <a:gd name="adj1" fmla="val 4588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5970556-3CEC-4E46-BFD2-14C2105D7305}"/>
              </a:ext>
            </a:extLst>
          </p:cNvPr>
          <p:cNvSpPr txBox="1"/>
          <p:nvPr/>
        </p:nvSpPr>
        <p:spPr>
          <a:xfrm>
            <a:off x="7723460" y="4617962"/>
            <a:ext cx="763029" cy="1384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sysClr val="windowText" lastClr="000000"/>
                </a:solidFill>
              </a:rPr>
              <a:t> (Tough Tape) 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1A5E6737-F08B-42E6-A132-3DCC6AFD33C8}"/>
              </a:ext>
            </a:extLst>
          </p:cNvPr>
          <p:cNvSpPr/>
          <p:nvPr/>
        </p:nvSpPr>
        <p:spPr>
          <a:xfrm>
            <a:off x="3772742" y="4448752"/>
            <a:ext cx="432830" cy="704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7B065261-1E66-4814-808E-6A16785C2BDD}"/>
              </a:ext>
            </a:extLst>
          </p:cNvPr>
          <p:cNvSpPr/>
          <p:nvPr/>
        </p:nvSpPr>
        <p:spPr>
          <a:xfrm>
            <a:off x="7895245" y="4729747"/>
            <a:ext cx="432830" cy="828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CA49E97A-D363-42FA-99EB-2D9C0DC4E73C}"/>
              </a:ext>
            </a:extLst>
          </p:cNvPr>
          <p:cNvCxnSpPr>
            <a:cxnSpLocks/>
            <a:stCxn id="48" idx="2"/>
            <a:endCxn id="47" idx="6"/>
          </p:cNvCxnSpPr>
          <p:nvPr/>
        </p:nvCxnSpPr>
        <p:spPr>
          <a:xfrm flipH="1" flipV="1">
            <a:off x="4205573" y="4800757"/>
            <a:ext cx="3689673" cy="34302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ipse 49">
            <a:extLst>
              <a:ext uri="{FF2B5EF4-FFF2-40B4-BE49-F238E27FC236}">
                <a16:creationId xmlns:a16="http://schemas.microsoft.com/office/drawing/2014/main" id="{A8E846B2-0982-4CFB-AF4E-486ED0935596}"/>
              </a:ext>
            </a:extLst>
          </p:cNvPr>
          <p:cNvSpPr/>
          <p:nvPr/>
        </p:nvSpPr>
        <p:spPr>
          <a:xfrm>
            <a:off x="3801904" y="5456461"/>
            <a:ext cx="374506" cy="4037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C879FB02-F91D-43AF-AC83-82136E13ECDC}"/>
              </a:ext>
            </a:extLst>
          </p:cNvPr>
          <p:cNvCxnSpPr>
            <a:cxnSpLocks/>
            <a:stCxn id="47" idx="4"/>
            <a:endCxn id="50" idx="0"/>
          </p:cNvCxnSpPr>
          <p:nvPr/>
        </p:nvCxnSpPr>
        <p:spPr>
          <a:xfrm flipH="1">
            <a:off x="3989157" y="5152759"/>
            <a:ext cx="1" cy="30370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3384698" y="188760"/>
            <a:ext cx="5927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Tension -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2D3FE1F-8D9B-4EBD-897E-682DF60021BB}"/>
              </a:ext>
            </a:extLst>
          </p:cNvPr>
          <p:cNvSpPr/>
          <p:nvPr/>
        </p:nvSpPr>
        <p:spPr>
          <a:xfrm>
            <a:off x="4290760" y="6282520"/>
            <a:ext cx="4129657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Rear side, scales “L”, “F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” and “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kg”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6A2E382B-FC04-45F1-811B-930E6CA25922}"/>
              </a:ext>
            </a:extLst>
          </p:cNvPr>
          <p:cNvSpPr/>
          <p:nvPr/>
        </p:nvSpPr>
        <p:spPr>
          <a:xfrm>
            <a:off x="4669990" y="2406845"/>
            <a:ext cx="3377848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Reading 30 m with tough tape?</a:t>
            </a:r>
            <a:endParaRPr lang="es-ES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D78D287C-B9E3-4246-9F6D-E7DC6D40F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94" y="370716"/>
            <a:ext cx="2412398" cy="465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B51BCED0-1503-4E14-ABB0-194C8B61D6A3}"/>
                  </a:ext>
                </a:extLst>
              </p:cNvPr>
              <p:cNvSpPr/>
              <p:nvPr/>
            </p:nvSpPr>
            <p:spPr>
              <a:xfrm>
                <a:off x="895821" y="1484247"/>
                <a:ext cx="7776103" cy="7017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 · </a:t>
                </a:r>
                <a:r>
                  <a:rPr lang="en-US" dirty="0" err="1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Kp</a:t>
                </a:r>
                <a:r>
                  <a:rPr lang="en-US" dirty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· (P – P</a:t>
                </a:r>
                <a:r>
                  <a:rPr lang="en-US" baseline="-25000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en-US" dirty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w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s-ES"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∙ </m:t>
                        </m:r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L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m:rPr>
                            <m:nor/>
                          </m:rPr>
                          <a:rPr lang="es-ES"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r>
                          <a:rPr lang="es-ES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 ∙ </m:t>
                        </m:r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box>
                      <m:boxPr>
                        <m:ctrlPr>
                          <a:rPr lang="es-E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⇒"/>
                            <m:vertJc m:val="bot"/>
                            <m:ctrlPr>
                              <a:rPr lang="es-E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m:rPr>
                        <m:nor/>
                      </m:rPr>
                      <a:rPr lang="es-ES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Kp</m:t>
                    </m:r>
                    <m:r>
                      <m:rPr>
                        <m:nor/>
                      </m:rPr>
                      <a:rPr lang="en-US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· (</m:t>
                    </m:r>
                    <m:r>
                      <m:rPr>
                        <m:nor/>
                      </m:rPr>
                      <a:rPr lang="en-US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m:rPr>
                        <m:nor/>
                      </m:rPr>
                      <a:rPr lang="en-US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– </m:t>
                    </m:r>
                    <m:r>
                      <m:rPr>
                        <m:nor/>
                      </m:rPr>
                      <a:rPr lang="en-US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m:rPr>
                        <m:nor/>
                      </m:rPr>
                      <a:rPr lang="en-US" baseline="-25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m:rPr>
                        <m:nor/>
                      </m:rPr>
                      <a:rPr lang="en-US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 = </m:t>
                    </m:r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w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s-ES"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∙ </m:t>
                        </m:r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L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nor/>
                          </m:rPr>
                          <a:rPr lang="es-ES"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s-ES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 ∙ </m:t>
                        </m:r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s-ES">
                                <a:latin typeface="Arial" panose="020B0604020202020204" pitchFamily="34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box>
                      <m:boxPr>
                        <m:ctrlPr>
                          <a:rPr lang="es-E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⇒"/>
                            <m:vertJc m:val="bot"/>
                            <m:ctrlPr>
                              <a:rPr lang="es-E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m:rPr>
                        <m:nor/>
                      </m:rPr>
                      <a:rPr lang="es-E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s-ES"/>
                      <m:t>P</m:t>
                    </m:r>
                    <m:r>
                      <m:rPr>
                        <m:nor/>
                      </m:rPr>
                      <a:rPr lang="es-ES"/>
                      <m:t> ∙ </m:t>
                    </m:r>
                    <m:rad>
                      <m:radPr>
                        <m:degHide m:val="on"/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s-ES"/>
                          <m:t>P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/>
                              <m:t>P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s-ES"/>
                              <m:t>0</m:t>
                            </m:r>
                          </m:sub>
                        </m:sSub>
                      </m:e>
                    </m:rad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s-ES"/>
                      <m:t> </m:t>
                    </m:r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s-ES"/>
                          <m:t>L</m:t>
                        </m:r>
                      </m:num>
                      <m:den>
                        <m:r>
                          <m:rPr>
                            <m:nor/>
                          </m:rPr>
                          <a:rPr lang="es-ES"/>
                          <m:t>Kn</m:t>
                        </m:r>
                      </m:den>
                    </m:f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B51BCED0-1503-4E14-ABB0-194C8B61D6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21" y="1484247"/>
                <a:ext cx="7776103" cy="701795"/>
              </a:xfrm>
              <a:prstGeom prst="rect">
                <a:avLst/>
              </a:prstGeom>
              <a:blipFill>
                <a:blip r:embed="rId6"/>
                <a:stretch>
                  <a:fillRect l="-70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6610FA-5A72-4D85-BBD2-89FF213A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82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0" grpId="0" animBg="1"/>
      <p:bldP spid="53" grpId="0"/>
      <p:bldP spid="1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725DBFD3-34FB-45D1-85DC-978430DC7283}"/>
              </a:ext>
            </a:extLst>
          </p:cNvPr>
          <p:cNvGrpSpPr/>
          <p:nvPr/>
        </p:nvGrpSpPr>
        <p:grpSpPr>
          <a:xfrm>
            <a:off x="2266029" y="2354820"/>
            <a:ext cx="7962949" cy="4294916"/>
            <a:chOff x="2266029" y="2354820"/>
            <a:chExt cx="7962949" cy="4294916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BA3FEF6-F5CD-4F02-807D-DA28258C4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5848" y="2354820"/>
              <a:ext cx="7653130" cy="4283765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34C96CC4-9AD4-4A77-977A-B011176CBF91}"/>
                </a:ext>
              </a:extLst>
            </p:cNvPr>
            <p:cNvSpPr txBox="1"/>
            <p:nvPr/>
          </p:nvSpPr>
          <p:spPr>
            <a:xfrm>
              <a:off x="2310913" y="4882597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h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AB149F95-6000-4169-9543-F871B7A58FC8}"/>
                </a:ext>
              </a:extLst>
            </p:cNvPr>
            <p:cNvSpPr txBox="1"/>
            <p:nvPr/>
          </p:nvSpPr>
          <p:spPr>
            <a:xfrm>
              <a:off x="2268433" y="3241612"/>
              <a:ext cx="21320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/>
                <a:t>L</a:t>
              </a:r>
              <a:r>
                <a:rPr lang="es-ES" baseline="30000" dirty="0"/>
                <a:t>2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33E1B4AC-E393-4FDE-A093-65FC77020087}"/>
                </a:ext>
              </a:extLst>
            </p:cNvPr>
            <p:cNvSpPr txBox="1"/>
            <p:nvPr/>
          </p:nvSpPr>
          <p:spPr>
            <a:xfrm>
              <a:off x="2266029" y="2889752"/>
              <a:ext cx="21800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C00000"/>
                  </a:solidFill>
                </a:rPr>
                <a:t>Ci</a:t>
              </a:r>
              <a:endParaRPr lang="es-ES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A2D3FE1F-8D9B-4EBD-897E-682DF60021BB}"/>
                </a:ext>
              </a:extLst>
            </p:cNvPr>
            <p:cNvSpPr/>
            <p:nvPr/>
          </p:nvSpPr>
          <p:spPr>
            <a:xfrm>
              <a:off x="4284348" y="6282520"/>
              <a:ext cx="4142481" cy="367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1200"/>
                </a:spcAft>
                <a:tabLst>
                  <a:tab pos="1438275" algn="l"/>
                </a:tabLst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Rear side, scales “L</a:t>
              </a:r>
              <a:r>
                <a:rPr lang="en-US" baseline="300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”, “h” and “- Ci  m”</a:t>
              </a:r>
              <a:endParaRPr lang="es-ES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Elipse 24">
            <a:extLst>
              <a:ext uri="{FF2B5EF4-FFF2-40B4-BE49-F238E27FC236}">
                <a16:creationId xmlns:a16="http://schemas.microsoft.com/office/drawing/2014/main" id="{9D36386C-D2E0-4364-A879-0D0CC4D848DC}"/>
              </a:ext>
            </a:extLst>
          </p:cNvPr>
          <p:cNvSpPr/>
          <p:nvPr/>
        </p:nvSpPr>
        <p:spPr>
          <a:xfrm>
            <a:off x="9271480" y="4287153"/>
            <a:ext cx="423746" cy="457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A1DE1C0-729C-46F8-A48A-FC793927BCAA}"/>
              </a:ext>
            </a:extLst>
          </p:cNvPr>
          <p:cNvSpPr/>
          <p:nvPr/>
        </p:nvSpPr>
        <p:spPr>
          <a:xfrm>
            <a:off x="9271480" y="2822513"/>
            <a:ext cx="423746" cy="457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AB55823D-7708-4879-874A-B052CE91B044}"/>
              </a:ext>
            </a:extLst>
          </p:cNvPr>
          <p:cNvCxnSpPr>
            <a:cxnSpLocks/>
            <a:stCxn id="25" idx="0"/>
            <a:endCxn id="26" idx="4"/>
          </p:cNvCxnSpPr>
          <p:nvPr/>
        </p:nvCxnSpPr>
        <p:spPr>
          <a:xfrm flipV="1">
            <a:off x="9483353" y="3279712"/>
            <a:ext cx="0" cy="100744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AD83048E-C55B-476B-9E18-B3A2A642BF0D}"/>
              </a:ext>
            </a:extLst>
          </p:cNvPr>
          <p:cNvSpPr/>
          <p:nvPr/>
        </p:nvSpPr>
        <p:spPr>
          <a:xfrm>
            <a:off x="3204920" y="4702397"/>
            <a:ext cx="423746" cy="4571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15AA0A0-5510-4587-BE19-0D3AF773EC85}"/>
              </a:ext>
            </a:extLst>
          </p:cNvPr>
          <p:cNvSpPr/>
          <p:nvPr/>
        </p:nvSpPr>
        <p:spPr>
          <a:xfrm>
            <a:off x="3204920" y="3111160"/>
            <a:ext cx="423746" cy="4571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E932B86C-A080-493A-84C5-3E990D9BD336}"/>
              </a:ext>
            </a:extLst>
          </p:cNvPr>
          <p:cNvCxnSpPr>
            <a:cxnSpLocks/>
            <a:stCxn id="28" idx="0"/>
            <a:endCxn id="29" idx="4"/>
          </p:cNvCxnSpPr>
          <p:nvPr/>
        </p:nvCxnSpPr>
        <p:spPr>
          <a:xfrm flipV="1">
            <a:off x="3416793" y="3568358"/>
            <a:ext cx="0" cy="113403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E79B422-0860-49CB-AFCB-F99265B91C2C}"/>
              </a:ext>
            </a:extLst>
          </p:cNvPr>
          <p:cNvCxnSpPr>
            <a:cxnSpLocks/>
            <a:stCxn id="25" idx="2"/>
            <a:endCxn id="28" idx="6"/>
          </p:cNvCxnSpPr>
          <p:nvPr/>
        </p:nvCxnSpPr>
        <p:spPr>
          <a:xfrm flipH="1">
            <a:off x="3628666" y="4515753"/>
            <a:ext cx="5642814" cy="415244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ABEF6739-798A-46EB-A4A7-314D89E40D1F}"/>
              </a:ext>
            </a:extLst>
          </p:cNvPr>
          <p:cNvGrpSpPr/>
          <p:nvPr/>
        </p:nvGrpSpPr>
        <p:grpSpPr>
          <a:xfrm>
            <a:off x="11127179" y="205412"/>
            <a:ext cx="881938" cy="519558"/>
            <a:chOff x="10675917" y="162249"/>
            <a:chExt cx="1284654" cy="75680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319A23-AE91-4E8B-B54C-5B5731D2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5917" y="162249"/>
              <a:ext cx="1284654" cy="31938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5C1294F-F96C-423E-B1A7-37551D0B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09" y="583813"/>
              <a:ext cx="940270" cy="335238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993ABB-2FD4-459D-97DD-F70F9637B23F}"/>
              </a:ext>
            </a:extLst>
          </p:cNvPr>
          <p:cNvSpPr txBox="1">
            <a:spLocks/>
          </p:cNvSpPr>
          <p:nvPr/>
        </p:nvSpPr>
        <p:spPr>
          <a:xfrm>
            <a:off x="4304438" y="188760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Inclination - Ci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6A2E382B-FC04-45F1-811B-930E6CA25922}"/>
              </a:ext>
            </a:extLst>
          </p:cNvPr>
          <p:cNvSpPr/>
          <p:nvPr/>
        </p:nvSpPr>
        <p:spPr>
          <a:xfrm>
            <a:off x="3883399" y="2328788"/>
            <a:ext cx="4951035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tabLst>
                <a:tab pos="1438275" algn="l"/>
              </a:tabLst>
            </a:pPr>
            <a:r>
              <a:rPr lang="en-US" dirty="0">
                <a:solidFill>
                  <a:srgbClr val="FFB3B3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Reading of 30 m with height difference of 8 m?</a:t>
            </a:r>
            <a:endParaRPr lang="es-ES" dirty="0">
              <a:solidFill>
                <a:srgbClr val="FFB3B3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DD2FDA-DD06-4496-A282-58A98D61E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299" y="1123004"/>
            <a:ext cx="2087402" cy="11773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F55006-E2CF-4DF9-8ECF-F083CBDF8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27" y="621823"/>
            <a:ext cx="3587594" cy="1197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AD96F3DD-4D38-49E1-B7B6-ECF9D099E844}"/>
                  </a:ext>
                </a:extLst>
              </p:cNvPr>
              <p:cNvSpPr/>
              <p:nvPr/>
            </p:nvSpPr>
            <p:spPr>
              <a:xfrm>
                <a:off x="7835213" y="1297983"/>
                <a:ext cx="1114408" cy="6316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Ci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nor/>
                          </m:rPr>
                          <a:rPr lang="en-US"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 ∙ </m:t>
                        </m:r>
                        <m:r>
                          <m:rPr>
                            <m:nor/>
                          </m:rPr>
                          <a:rPr lang="en-US"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L</m:t>
                        </m:r>
                      </m:den>
                    </m:f>
                  </m:oMath>
                </a14:m>
                <a:endParaRPr lang="es-ES" dirty="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AD96F3DD-4D38-49E1-B7B6-ECF9D099E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213" y="1297983"/>
                <a:ext cx="1114408" cy="631648"/>
              </a:xfrm>
              <a:prstGeom prst="rect">
                <a:avLst/>
              </a:prstGeom>
              <a:blipFill>
                <a:blip r:embed="rId7"/>
                <a:stretch>
                  <a:fillRect l="-3825" b="-384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49B614-EB65-4113-9A1A-49A1F6F8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DAFFB-E7ED-409C-9266-160A900AF84E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8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14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752</Words>
  <Application>Microsoft Office PowerPoint</Application>
  <PresentationFormat>Panorámica</PresentationFormat>
  <Paragraphs>195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MS Gothic</vt:lpstr>
      <vt:lpstr>Arial</vt:lpstr>
      <vt:lpstr>Calibri</vt:lpstr>
      <vt:lpstr>Cambria Math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Fernández</dc:creator>
  <cp:lastModifiedBy>Jose Fernández</cp:lastModifiedBy>
  <cp:revision>65</cp:revision>
  <dcterms:created xsi:type="dcterms:W3CDTF">2020-07-07T18:20:27Z</dcterms:created>
  <dcterms:modified xsi:type="dcterms:W3CDTF">2020-09-13T12:03:01Z</dcterms:modified>
</cp:coreProperties>
</file>